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7"/>
  </p:notesMasterIdLst>
  <p:handoutMasterIdLst>
    <p:handoutMasterId r:id="rId58"/>
  </p:handoutMasterIdLst>
  <p:sldIdLst>
    <p:sldId id="314" r:id="rId5"/>
    <p:sldId id="386" r:id="rId6"/>
    <p:sldId id="315" r:id="rId7"/>
    <p:sldId id="344" r:id="rId8"/>
    <p:sldId id="346" r:id="rId9"/>
    <p:sldId id="343" r:id="rId10"/>
    <p:sldId id="345" r:id="rId11"/>
    <p:sldId id="385" r:id="rId12"/>
    <p:sldId id="317" r:id="rId13"/>
    <p:sldId id="326" r:id="rId14"/>
    <p:sldId id="352" r:id="rId15"/>
    <p:sldId id="328" r:id="rId16"/>
    <p:sldId id="350" r:id="rId17"/>
    <p:sldId id="348" r:id="rId18"/>
    <p:sldId id="349" r:id="rId19"/>
    <p:sldId id="341" r:id="rId20"/>
    <p:sldId id="363" r:id="rId21"/>
    <p:sldId id="422" r:id="rId22"/>
    <p:sldId id="424" r:id="rId23"/>
    <p:sldId id="393" r:id="rId24"/>
    <p:sldId id="392" r:id="rId25"/>
    <p:sldId id="429" r:id="rId26"/>
    <p:sldId id="428" r:id="rId27"/>
    <p:sldId id="426" r:id="rId28"/>
    <p:sldId id="425" r:id="rId29"/>
    <p:sldId id="404" r:id="rId30"/>
    <p:sldId id="399" r:id="rId31"/>
    <p:sldId id="411" r:id="rId32"/>
    <p:sldId id="412" r:id="rId33"/>
    <p:sldId id="397" r:id="rId34"/>
    <p:sldId id="403" r:id="rId35"/>
    <p:sldId id="405" r:id="rId36"/>
    <p:sldId id="406" r:id="rId37"/>
    <p:sldId id="407" r:id="rId38"/>
    <p:sldId id="409" r:id="rId39"/>
    <p:sldId id="410" r:id="rId40"/>
    <p:sldId id="413" r:id="rId41"/>
    <p:sldId id="414" r:id="rId42"/>
    <p:sldId id="419" r:id="rId43"/>
    <p:sldId id="416" r:id="rId44"/>
    <p:sldId id="418" r:id="rId45"/>
    <p:sldId id="420" r:id="rId46"/>
    <p:sldId id="421" r:id="rId47"/>
    <p:sldId id="374" r:id="rId48"/>
    <p:sldId id="415" r:id="rId49"/>
    <p:sldId id="417" r:id="rId50"/>
    <p:sldId id="390" r:id="rId51"/>
    <p:sldId id="388" r:id="rId52"/>
    <p:sldId id="387" r:id="rId53"/>
    <p:sldId id="389" r:id="rId54"/>
    <p:sldId id="430" r:id="rId55"/>
    <p:sldId id="322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697614-6FCD-808A-6550-7D7C02BF1EB2}" name="Funari, AJ Joseph" initials="FJ" userId="S::ajfunari@iu.edu::05a62d41-3a9a-4965-97f2-fe4addda90f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1"/>
    <a:srgbClr val="A6A6A6"/>
    <a:srgbClr val="9E9A95"/>
    <a:srgbClr val="969696"/>
    <a:srgbClr val="382E25"/>
    <a:srgbClr val="C17945"/>
    <a:srgbClr val="31526A"/>
    <a:srgbClr val="690304"/>
    <a:srgbClr val="252626"/>
    <a:srgbClr val="C6B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B5833-A562-E39A-A26C-4C2B61A71A7C}" v="703" dt="2023-04-27T15:26:07.323"/>
    <p1510:client id="{4AAD7F24-C4A8-3213-8B93-94E95B7BD8F6}" v="1" dt="2023-04-28T02:59:19.521"/>
    <p1510:client id="{51497912-00F7-618C-86B7-1320F7F65823}" v="8" dt="2023-04-28T15:18:43.247"/>
    <p1510:client id="{6641D7A4-DC8E-150F-57CA-25DDAEE50AB5}" v="2" dt="2023-05-03T00:08:31.294"/>
    <p1510:client id="{6ADC4DB4-B039-4F2A-AA93-4CE5D3E924BC}" v="2281" dt="2023-04-28T00:30:48.975"/>
    <p1510:client id="{6F705A94-663F-7738-8598-934F23DA4113}" v="41" dt="2023-04-27T14:46:41.498"/>
    <p1510:client id="{AEAD063C-0CFB-40F0-A2DF-8EF18CCEFFCD}" v="223" dt="2023-04-27T23:31:18.719"/>
    <p1510:client id="{B0350470-FA93-D3DA-44C6-70A8AE18AB8C}" v="285" dt="2023-04-28T00:35:29.980"/>
    <p1510:client id="{B7DE8F27-1FF0-54F0-FF4A-043437463E24}" v="6" dt="2023-09-30T21:10:51.603"/>
    <p1510:client id="{D27DC394-CD5F-2BC4-BA8E-B1AF28283EDE}" v="3137" dt="2023-04-27T17:02:07.009"/>
    <p1510:client id="{DEBD5B0C-1EF3-0C29-9EC2-5734D7C067C5}" v="3317" dt="2023-04-27T17:00:54.905"/>
    <p1510:client id="{F665D217-04E0-6895-AEC0-A088310987A0}" v="722" dt="2023-04-27T23:41:13.220"/>
    <p1510:client id="{FBAAD45A-3F27-8E0E-D1D3-4EA9C426F1A7}" v="183" dt="2023-04-28T00:28:11.2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3185"/>
        <p:guide pos="3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nari, AJ Joseph" userId="S::ajfunari@iu.edu::05a62d41-3a9a-4965-97f2-fe4addda90f4" providerId="AD" clId="Web-{6F705A94-663F-7738-8598-934F23DA4113}"/>
    <pc:docChg chg="addSld delSld modSld">
      <pc:chgData name="Funari, AJ Joseph" userId="S::ajfunari@iu.edu::05a62d41-3a9a-4965-97f2-fe4addda90f4" providerId="AD" clId="Web-{6F705A94-663F-7738-8598-934F23DA4113}" dt="2023-04-27T14:46:41.498" v="38"/>
      <pc:docMkLst>
        <pc:docMk/>
      </pc:docMkLst>
      <pc:sldChg chg="modSp">
        <pc:chgData name="Funari, AJ Joseph" userId="S::ajfunari@iu.edu::05a62d41-3a9a-4965-97f2-fe4addda90f4" providerId="AD" clId="Web-{6F705A94-663F-7738-8598-934F23DA4113}" dt="2023-04-27T14:37:29.415" v="3" actId="20577"/>
        <pc:sldMkLst>
          <pc:docMk/>
          <pc:sldMk cId="919017497" sldId="314"/>
        </pc:sldMkLst>
        <pc:spChg chg="mod">
          <ac:chgData name="Funari, AJ Joseph" userId="S::ajfunari@iu.edu::05a62d41-3a9a-4965-97f2-fe4addda90f4" providerId="AD" clId="Web-{6F705A94-663F-7738-8598-934F23DA4113}" dt="2023-04-27T14:37:29.415" v="3" actId="20577"/>
          <ac:spMkLst>
            <pc:docMk/>
            <pc:sldMk cId="919017497" sldId="314"/>
            <ac:spMk id="2" creationId="{00000000-0000-0000-0000-000000000000}"/>
          </ac:spMkLst>
        </pc:spChg>
      </pc:sldChg>
      <pc:sldChg chg="modSp">
        <pc:chgData name="Funari, AJ Joseph" userId="S::ajfunari@iu.edu::05a62d41-3a9a-4965-97f2-fe4addda90f4" providerId="AD" clId="Web-{6F705A94-663F-7738-8598-934F23DA4113}" dt="2023-04-27T14:43:51.679" v="35" actId="20577"/>
        <pc:sldMkLst>
          <pc:docMk/>
          <pc:sldMk cId="1422682909" sldId="326"/>
        </pc:sldMkLst>
        <pc:spChg chg="mod">
          <ac:chgData name="Funari, AJ Joseph" userId="S::ajfunari@iu.edu::05a62d41-3a9a-4965-97f2-fe4addda90f4" providerId="AD" clId="Web-{6F705A94-663F-7738-8598-934F23DA4113}" dt="2023-04-27T14:43:51.679" v="35" actId="20577"/>
          <ac:spMkLst>
            <pc:docMk/>
            <pc:sldMk cId="1422682909" sldId="326"/>
            <ac:spMk id="2" creationId="{00000000-0000-0000-0000-000000000000}"/>
          </ac:spMkLst>
        </pc:spChg>
        <pc:spChg chg="mod">
          <ac:chgData name="Funari, AJ Joseph" userId="S::ajfunari@iu.edu::05a62d41-3a9a-4965-97f2-fe4addda90f4" providerId="AD" clId="Web-{6F705A94-663F-7738-8598-934F23DA4113}" dt="2023-04-27T14:43:45.929" v="32" actId="14100"/>
          <ac:spMkLst>
            <pc:docMk/>
            <pc:sldMk cId="1422682909" sldId="326"/>
            <ac:spMk id="4" creationId="{00000000-0000-0000-0000-000000000000}"/>
          </ac:spMkLst>
        </pc:spChg>
      </pc:sldChg>
      <pc:sldChg chg="modSp">
        <pc:chgData name="Funari, AJ Joseph" userId="S::ajfunari@iu.edu::05a62d41-3a9a-4965-97f2-fe4addda90f4" providerId="AD" clId="Web-{6F705A94-663F-7738-8598-934F23DA4113}" dt="2023-04-27T14:38:05.041" v="22" actId="14100"/>
        <pc:sldMkLst>
          <pc:docMk/>
          <pc:sldMk cId="1260958843" sldId="343"/>
        </pc:sldMkLst>
        <pc:spChg chg="mod">
          <ac:chgData name="Funari, AJ Joseph" userId="S::ajfunari@iu.edu::05a62d41-3a9a-4965-97f2-fe4addda90f4" providerId="AD" clId="Web-{6F705A94-663F-7738-8598-934F23DA4113}" dt="2023-04-27T14:38:05.041" v="22" actId="14100"/>
          <ac:spMkLst>
            <pc:docMk/>
            <pc:sldMk cId="1260958843" sldId="343"/>
            <ac:spMk id="12" creationId="{62DC1F19-A704-E59D-978E-27B89D6ADB42}"/>
          </ac:spMkLst>
        </pc:spChg>
      </pc:sldChg>
      <pc:sldChg chg="add replId">
        <pc:chgData name="Funari, AJ Joseph" userId="S::ajfunari@iu.edu::05a62d41-3a9a-4965-97f2-fe4addda90f4" providerId="AD" clId="Web-{6F705A94-663F-7738-8598-934F23DA4113}" dt="2023-04-27T14:46:38.873" v="36"/>
        <pc:sldMkLst>
          <pc:docMk/>
          <pc:sldMk cId="982175532" sldId="391"/>
        </pc:sldMkLst>
      </pc:sldChg>
      <pc:sldChg chg="add del replId">
        <pc:chgData name="Funari, AJ Joseph" userId="S::ajfunari@iu.edu::05a62d41-3a9a-4965-97f2-fe4addda90f4" providerId="AD" clId="Web-{6F705A94-663F-7738-8598-934F23DA4113}" dt="2023-04-27T14:46:41.498" v="38"/>
        <pc:sldMkLst>
          <pc:docMk/>
          <pc:sldMk cId="3566891973" sldId="392"/>
        </pc:sldMkLst>
      </pc:sldChg>
    </pc:docChg>
  </pc:docChgLst>
  <pc:docChgLst>
    <pc:chgData name="Funari, AJ Joseph" userId="S::ajfunari@iu.edu::05a62d41-3a9a-4965-97f2-fe4addda90f4" providerId="AD" clId="Web-{DEBD5B0C-1EF3-0C29-9EC2-5734D7C067C5}"/>
    <pc:docChg chg="addSld delSld modSld sldOrd">
      <pc:chgData name="Funari, AJ Joseph" userId="S::ajfunari@iu.edu::05a62d41-3a9a-4965-97f2-fe4addda90f4" providerId="AD" clId="Web-{DEBD5B0C-1EF3-0C29-9EC2-5734D7C067C5}" dt="2023-04-27T17:00:52.342" v="3075"/>
      <pc:docMkLst>
        <pc:docMk/>
      </pc:docMkLst>
      <pc:sldChg chg="addSp delSp">
        <pc:chgData name="Funari, AJ Joseph" userId="S::ajfunari@iu.edu::05a62d41-3a9a-4965-97f2-fe4addda90f4" providerId="AD" clId="Web-{DEBD5B0C-1EF3-0C29-9EC2-5734D7C067C5}" dt="2023-04-27T14:52:43.397" v="145"/>
        <pc:sldMkLst>
          <pc:docMk/>
          <pc:sldMk cId="1422682909" sldId="326"/>
        </pc:sldMkLst>
        <pc:spChg chg="add del">
          <ac:chgData name="Funari, AJ Joseph" userId="S::ajfunari@iu.edu::05a62d41-3a9a-4965-97f2-fe4addda90f4" providerId="AD" clId="Web-{DEBD5B0C-1EF3-0C29-9EC2-5734D7C067C5}" dt="2023-04-27T14:52:43.397" v="145"/>
          <ac:spMkLst>
            <pc:docMk/>
            <pc:sldMk cId="1422682909" sldId="326"/>
            <ac:spMk id="5" creationId="{1D6060B4-1784-6189-9CB9-1177A0911DF9}"/>
          </ac:spMkLst>
        </pc:spChg>
      </pc:sldChg>
      <pc:sldChg chg="modSp">
        <pc:chgData name="Funari, AJ Joseph" userId="S::ajfunari@iu.edu::05a62d41-3a9a-4965-97f2-fe4addda90f4" providerId="AD" clId="Web-{DEBD5B0C-1EF3-0C29-9EC2-5734D7C067C5}" dt="2023-04-27T15:33:25.595" v="676" actId="14100"/>
        <pc:sldMkLst>
          <pc:docMk/>
          <pc:sldMk cId="4197772667" sldId="344"/>
        </pc:sldMkLst>
        <pc:spChg chg="mod">
          <ac:chgData name="Funari, AJ Joseph" userId="S::ajfunari@iu.edu::05a62d41-3a9a-4965-97f2-fe4addda90f4" providerId="AD" clId="Web-{DEBD5B0C-1EF3-0C29-9EC2-5734D7C067C5}" dt="2023-04-27T15:33:25.595" v="676" actId="14100"/>
          <ac:spMkLst>
            <pc:docMk/>
            <pc:sldMk cId="4197772667" sldId="344"/>
            <ac:spMk id="7" creationId="{DBC81CE8-84A2-BF45-B165-78A66E32AE77}"/>
          </ac:spMkLst>
        </pc:spChg>
      </pc:sldChg>
      <pc:sldChg chg="addSp delSp modSp">
        <pc:chgData name="Funari, AJ Joseph" userId="S::ajfunari@iu.edu::05a62d41-3a9a-4965-97f2-fe4addda90f4" providerId="AD" clId="Web-{DEBD5B0C-1EF3-0C29-9EC2-5734D7C067C5}" dt="2023-04-27T14:56:58.700" v="184" actId="1076"/>
        <pc:sldMkLst>
          <pc:docMk/>
          <pc:sldMk cId="2268704558" sldId="349"/>
        </pc:sldMkLst>
        <pc:spChg chg="ord">
          <ac:chgData name="Funari, AJ Joseph" userId="S::ajfunari@iu.edu::05a62d41-3a9a-4965-97f2-fe4addda90f4" providerId="AD" clId="Web-{DEBD5B0C-1EF3-0C29-9EC2-5734D7C067C5}" dt="2023-04-27T14:56:44.653" v="177"/>
          <ac:spMkLst>
            <pc:docMk/>
            <pc:sldMk cId="2268704558" sldId="349"/>
            <ac:spMk id="2" creationId="{C8DFA9FB-4A5E-96FA-96C4-F1BFA09AADC9}"/>
          </ac:spMkLst>
        </pc:spChg>
        <pc:picChg chg="del">
          <ac:chgData name="Funari, AJ Joseph" userId="S::ajfunari@iu.edu::05a62d41-3a9a-4965-97f2-fe4addda90f4" providerId="AD" clId="Web-{DEBD5B0C-1EF3-0C29-9EC2-5734D7C067C5}" dt="2023-04-27T14:55:52.292" v="163"/>
          <ac:picMkLst>
            <pc:docMk/>
            <pc:sldMk cId="2268704558" sldId="349"/>
            <ac:picMk id="3" creationId="{59B60F77-F13C-183E-9F11-F29A4ACA943E}"/>
          </ac:picMkLst>
        </pc:picChg>
        <pc:picChg chg="add mod ord modCrop">
          <ac:chgData name="Funari, AJ Joseph" userId="S::ajfunari@iu.edu::05a62d41-3a9a-4965-97f2-fe4addda90f4" providerId="AD" clId="Web-{DEBD5B0C-1EF3-0C29-9EC2-5734D7C067C5}" dt="2023-04-27T14:56:58.700" v="184" actId="1076"/>
          <ac:picMkLst>
            <pc:docMk/>
            <pc:sldMk cId="2268704558" sldId="349"/>
            <ac:picMk id="4" creationId="{4383A6D3-A068-572E-2139-E1E798096E7E}"/>
          </ac:picMkLst>
        </pc:picChg>
      </pc:sldChg>
      <pc:sldChg chg="addSp delSp modSp">
        <pc:chgData name="Funari, AJ Joseph" userId="S::ajfunari@iu.edu::05a62d41-3a9a-4965-97f2-fe4addda90f4" providerId="AD" clId="Web-{DEBD5B0C-1EF3-0C29-9EC2-5734D7C067C5}" dt="2023-04-27T14:54:01.414" v="162" actId="1076"/>
        <pc:sldMkLst>
          <pc:docMk/>
          <pc:sldMk cId="4094327369" sldId="352"/>
        </pc:sldMkLst>
        <pc:spChg chg="add mod">
          <ac:chgData name="Funari, AJ Joseph" userId="S::ajfunari@iu.edu::05a62d41-3a9a-4965-97f2-fe4addda90f4" providerId="AD" clId="Web-{DEBD5B0C-1EF3-0C29-9EC2-5734D7C067C5}" dt="2023-04-27T14:52:53.022" v="153" actId="20577"/>
          <ac:spMkLst>
            <pc:docMk/>
            <pc:sldMk cId="4094327369" sldId="352"/>
            <ac:spMk id="4" creationId="{8CDD6D7A-457F-1350-75C3-BACDDFBD046A}"/>
          </ac:spMkLst>
        </pc:spChg>
        <pc:spChg chg="del">
          <ac:chgData name="Funari, AJ Joseph" userId="S::ajfunari@iu.edu::05a62d41-3a9a-4965-97f2-fe4addda90f4" providerId="AD" clId="Web-{DEBD5B0C-1EF3-0C29-9EC2-5734D7C067C5}" dt="2023-04-27T14:52:59.194" v="154"/>
          <ac:spMkLst>
            <pc:docMk/>
            <pc:sldMk cId="4094327369" sldId="352"/>
            <ac:spMk id="8" creationId="{464F00F7-B203-FCC1-2562-1D48B5535B29}"/>
          </ac:spMkLst>
        </pc:spChg>
        <pc:spChg chg="mod">
          <ac:chgData name="Funari, AJ Joseph" userId="S::ajfunari@iu.edu::05a62d41-3a9a-4965-97f2-fe4addda90f4" providerId="AD" clId="Web-{DEBD5B0C-1EF3-0C29-9EC2-5734D7C067C5}" dt="2023-04-27T14:53:58.023" v="161" actId="1076"/>
          <ac:spMkLst>
            <pc:docMk/>
            <pc:sldMk cId="4094327369" sldId="352"/>
            <ac:spMk id="10" creationId="{E752E81B-7905-5021-03F5-3A546E5763AA}"/>
          </ac:spMkLst>
        </pc:spChg>
        <pc:spChg chg="mod">
          <ac:chgData name="Funari, AJ Joseph" userId="S::ajfunari@iu.edu::05a62d41-3a9a-4965-97f2-fe4addda90f4" providerId="AD" clId="Web-{DEBD5B0C-1EF3-0C29-9EC2-5734D7C067C5}" dt="2023-04-27T14:54:01.414" v="162" actId="1076"/>
          <ac:spMkLst>
            <pc:docMk/>
            <pc:sldMk cId="4094327369" sldId="352"/>
            <ac:spMk id="12" creationId="{A81D0362-9F22-1433-717D-9616F5101A4B}"/>
          </ac:spMkLst>
        </pc:spChg>
        <pc:picChg chg="mod">
          <ac:chgData name="Funari, AJ Joseph" userId="S::ajfunari@iu.edu::05a62d41-3a9a-4965-97f2-fe4addda90f4" providerId="AD" clId="Web-{DEBD5B0C-1EF3-0C29-9EC2-5734D7C067C5}" dt="2023-04-27T14:53:48.461" v="160" actId="1076"/>
          <ac:picMkLst>
            <pc:docMk/>
            <pc:sldMk cId="4094327369" sldId="352"/>
            <ac:picMk id="3" creationId="{33129532-343E-7299-21B3-F7785FE17969}"/>
          </ac:picMkLst>
        </pc:picChg>
        <pc:picChg chg="mod">
          <ac:chgData name="Funari, AJ Joseph" userId="S::ajfunari@iu.edu::05a62d41-3a9a-4965-97f2-fe4addda90f4" providerId="AD" clId="Web-{DEBD5B0C-1EF3-0C29-9EC2-5734D7C067C5}" dt="2023-04-27T14:53:46.711" v="159" actId="1076"/>
          <ac:picMkLst>
            <pc:docMk/>
            <pc:sldMk cId="4094327369" sldId="352"/>
            <ac:picMk id="15" creationId="{FC2918C6-BAAB-A7C3-88E5-4404FCD2D54A}"/>
          </ac:picMkLst>
        </pc:picChg>
      </pc:sldChg>
      <pc:sldChg chg="addSp delSp modSp del">
        <pc:chgData name="Funari, AJ Joseph" userId="S::ajfunari@iu.edu::05a62d41-3a9a-4965-97f2-fe4addda90f4" providerId="AD" clId="Web-{DEBD5B0C-1EF3-0C29-9EC2-5734D7C067C5}" dt="2023-04-27T15:05:59.494" v="240"/>
        <pc:sldMkLst>
          <pc:docMk/>
          <pc:sldMk cId="142816736" sldId="367"/>
        </pc:sldMkLst>
        <pc:spChg chg="add del">
          <ac:chgData name="Funari, AJ Joseph" userId="S::ajfunari@iu.edu::05a62d41-3a9a-4965-97f2-fe4addda90f4" providerId="AD" clId="Web-{DEBD5B0C-1EF3-0C29-9EC2-5734D7C067C5}" dt="2023-04-27T15:05:50.978" v="237"/>
          <ac:spMkLst>
            <pc:docMk/>
            <pc:sldMk cId="142816736" sldId="367"/>
            <ac:spMk id="6" creationId="{5392FAC6-2EA7-13CB-6669-431A8757976D}"/>
          </ac:spMkLst>
        </pc:spChg>
        <pc:spChg chg="mod">
          <ac:chgData name="Funari, AJ Joseph" userId="S::ajfunari@iu.edu::05a62d41-3a9a-4965-97f2-fe4addda90f4" providerId="AD" clId="Web-{DEBD5B0C-1EF3-0C29-9EC2-5734D7C067C5}" dt="2023-04-27T15:05:42.071" v="233" actId="14100"/>
          <ac:spMkLst>
            <pc:docMk/>
            <pc:sldMk cId="142816736" sldId="367"/>
            <ac:spMk id="7" creationId="{E0BDAF43-87B7-3E6F-558B-F0CD5E38D680}"/>
          </ac:spMkLst>
        </pc:spChg>
      </pc:sldChg>
      <pc:sldChg chg="addSp delSp modSp del">
        <pc:chgData name="Funari, AJ Joseph" userId="S::ajfunari@iu.edu::05a62d41-3a9a-4965-97f2-fe4addda90f4" providerId="AD" clId="Web-{DEBD5B0C-1EF3-0C29-9EC2-5734D7C067C5}" dt="2023-04-27T14:48:20.156" v="21"/>
        <pc:sldMkLst>
          <pc:docMk/>
          <pc:sldMk cId="2318857384" sldId="368"/>
        </pc:sldMkLst>
        <pc:spChg chg="add del">
          <ac:chgData name="Funari, AJ Joseph" userId="S::ajfunari@iu.edu::05a62d41-3a9a-4965-97f2-fe4addda90f4" providerId="AD" clId="Web-{DEBD5B0C-1EF3-0C29-9EC2-5734D7C067C5}" dt="2023-04-27T14:47:58.312" v="17"/>
          <ac:spMkLst>
            <pc:docMk/>
            <pc:sldMk cId="2318857384" sldId="368"/>
            <ac:spMk id="5" creationId="{E7F77AE7-95AD-49D1-4A54-3335078029B8}"/>
          </ac:spMkLst>
        </pc:spChg>
        <pc:spChg chg="mod">
          <ac:chgData name="Funari, AJ Joseph" userId="S::ajfunari@iu.edu::05a62d41-3a9a-4965-97f2-fe4addda90f4" providerId="AD" clId="Web-{DEBD5B0C-1EF3-0C29-9EC2-5734D7C067C5}" dt="2023-04-27T14:47:31.936" v="11" actId="14100"/>
          <ac:spMkLst>
            <pc:docMk/>
            <pc:sldMk cId="2318857384" sldId="368"/>
            <ac:spMk id="8" creationId="{E48F4BFE-AFD3-F970-A3EB-D8F5EAF1B0B7}"/>
          </ac:spMkLst>
        </pc:spChg>
      </pc:sldChg>
      <pc:sldChg chg="del">
        <pc:chgData name="Funari, AJ Joseph" userId="S::ajfunari@iu.edu::05a62d41-3a9a-4965-97f2-fe4addda90f4" providerId="AD" clId="Web-{DEBD5B0C-1EF3-0C29-9EC2-5734D7C067C5}" dt="2023-04-27T15:30:53.763" v="638"/>
        <pc:sldMkLst>
          <pc:docMk/>
          <pc:sldMk cId="246049332" sldId="369"/>
        </pc:sldMkLst>
      </pc:sldChg>
      <pc:sldChg chg="del">
        <pc:chgData name="Funari, AJ Joseph" userId="S::ajfunari@iu.edu::05a62d41-3a9a-4965-97f2-fe4addda90f4" providerId="AD" clId="Web-{DEBD5B0C-1EF3-0C29-9EC2-5734D7C067C5}" dt="2023-04-27T15:18:10.370" v="348"/>
        <pc:sldMkLst>
          <pc:docMk/>
          <pc:sldMk cId="2117109319" sldId="370"/>
        </pc:sldMkLst>
      </pc:sldChg>
      <pc:sldChg chg="del">
        <pc:chgData name="Funari, AJ Joseph" userId="S::ajfunari@iu.edu::05a62d41-3a9a-4965-97f2-fe4addda90f4" providerId="AD" clId="Web-{DEBD5B0C-1EF3-0C29-9EC2-5734D7C067C5}" dt="2023-04-27T15:34:22.955" v="684"/>
        <pc:sldMkLst>
          <pc:docMk/>
          <pc:sldMk cId="758944435" sldId="376"/>
        </pc:sldMkLst>
      </pc:sldChg>
      <pc:sldChg chg="del">
        <pc:chgData name="Funari, AJ Joseph" userId="S::ajfunari@iu.edu::05a62d41-3a9a-4965-97f2-fe4addda90f4" providerId="AD" clId="Web-{DEBD5B0C-1EF3-0C29-9EC2-5734D7C067C5}" dt="2023-04-27T14:50:11.518" v="59"/>
        <pc:sldMkLst>
          <pc:docMk/>
          <pc:sldMk cId="2473536402" sldId="377"/>
        </pc:sldMkLst>
      </pc:sldChg>
      <pc:sldChg chg="addSp delSp modSp del">
        <pc:chgData name="Funari, AJ Joseph" userId="S::ajfunari@iu.edu::05a62d41-3a9a-4965-97f2-fe4addda90f4" providerId="AD" clId="Web-{DEBD5B0C-1EF3-0C29-9EC2-5734D7C067C5}" dt="2023-04-27T14:51:33.395" v="82"/>
        <pc:sldMkLst>
          <pc:docMk/>
          <pc:sldMk cId="531604844" sldId="378"/>
        </pc:sldMkLst>
        <pc:spChg chg="mod">
          <ac:chgData name="Funari, AJ Joseph" userId="S::ajfunari@iu.edu::05a62d41-3a9a-4965-97f2-fe4addda90f4" providerId="AD" clId="Web-{DEBD5B0C-1EF3-0C29-9EC2-5734D7C067C5}" dt="2023-04-27T14:50:35.862" v="71" actId="14100"/>
          <ac:spMkLst>
            <pc:docMk/>
            <pc:sldMk cId="531604844" sldId="378"/>
            <ac:spMk id="4" creationId="{822E9062-371A-821A-74B1-0856688D62F2}"/>
          </ac:spMkLst>
        </pc:spChg>
        <pc:spChg chg="add del">
          <ac:chgData name="Funari, AJ Joseph" userId="S::ajfunari@iu.edu::05a62d41-3a9a-4965-97f2-fe4addda90f4" providerId="AD" clId="Web-{DEBD5B0C-1EF3-0C29-9EC2-5734D7C067C5}" dt="2023-04-27T14:50:47.503" v="76"/>
          <ac:spMkLst>
            <pc:docMk/>
            <pc:sldMk cId="531604844" sldId="378"/>
            <ac:spMk id="9" creationId="{FF52BD75-C702-CB8D-E4A1-553658590C34}"/>
          </ac:spMkLst>
        </pc:spChg>
      </pc:sldChg>
      <pc:sldChg chg="del">
        <pc:chgData name="Funari, AJ Joseph" userId="S::ajfunari@iu.edu::05a62d41-3a9a-4965-97f2-fe4addda90f4" providerId="AD" clId="Web-{DEBD5B0C-1EF3-0C29-9EC2-5734D7C067C5}" dt="2023-04-27T15:39:50.682" v="759"/>
        <pc:sldMkLst>
          <pc:docMk/>
          <pc:sldMk cId="2319653089" sldId="379"/>
        </pc:sldMkLst>
      </pc:sldChg>
      <pc:sldChg chg="addSp delSp modSp del">
        <pc:chgData name="Funari, AJ Joseph" userId="S::ajfunari@iu.edu::05a62d41-3a9a-4965-97f2-fe4addda90f4" providerId="AD" clId="Web-{DEBD5B0C-1EF3-0C29-9EC2-5734D7C067C5}" dt="2023-04-27T15:12:21.659" v="302"/>
        <pc:sldMkLst>
          <pc:docMk/>
          <pc:sldMk cId="4211714959" sldId="380"/>
        </pc:sldMkLst>
        <pc:spChg chg="del">
          <ac:chgData name="Funari, AJ Joseph" userId="S::ajfunari@iu.edu::05a62d41-3a9a-4965-97f2-fe4addda90f4" providerId="AD" clId="Web-{DEBD5B0C-1EF3-0C29-9EC2-5734D7C067C5}" dt="2023-04-27T15:06:55.026" v="278"/>
          <ac:spMkLst>
            <pc:docMk/>
            <pc:sldMk cId="4211714959" sldId="380"/>
            <ac:spMk id="2" creationId="{A083866A-2A78-D73C-6BD0-F5DC258E213F}"/>
          </ac:spMkLst>
        </pc:spChg>
        <pc:spChg chg="add mod">
          <ac:chgData name="Funari, AJ Joseph" userId="S::ajfunari@iu.edu::05a62d41-3a9a-4965-97f2-fe4addda90f4" providerId="AD" clId="Web-{DEBD5B0C-1EF3-0C29-9EC2-5734D7C067C5}" dt="2023-04-27T15:06:55.026" v="278"/>
          <ac:spMkLst>
            <pc:docMk/>
            <pc:sldMk cId="4211714959" sldId="380"/>
            <ac:spMk id="4" creationId="{B8188978-A36B-2265-0210-4A87114957AB}"/>
          </ac:spMkLst>
        </pc:spChg>
      </pc:sldChg>
      <pc:sldChg chg="del">
        <pc:chgData name="Funari, AJ Joseph" userId="S::ajfunari@iu.edu::05a62d41-3a9a-4965-97f2-fe4addda90f4" providerId="AD" clId="Web-{DEBD5B0C-1EF3-0C29-9EC2-5734D7C067C5}" dt="2023-04-27T16:07:16.783" v="1105"/>
        <pc:sldMkLst>
          <pc:docMk/>
          <pc:sldMk cId="1158752117" sldId="381"/>
        </pc:sldMkLst>
      </pc:sldChg>
      <pc:sldChg chg="del">
        <pc:chgData name="Funari, AJ Joseph" userId="S::ajfunari@iu.edu::05a62d41-3a9a-4965-97f2-fe4addda90f4" providerId="AD" clId="Web-{DEBD5B0C-1EF3-0C29-9EC2-5734D7C067C5}" dt="2023-04-27T16:06:46.204" v="1092"/>
        <pc:sldMkLst>
          <pc:docMk/>
          <pc:sldMk cId="56527060" sldId="382"/>
        </pc:sldMkLst>
      </pc:sldChg>
      <pc:sldChg chg="del">
        <pc:chgData name="Funari, AJ Joseph" userId="S::ajfunari@iu.edu::05a62d41-3a9a-4965-97f2-fe4addda90f4" providerId="AD" clId="Web-{DEBD5B0C-1EF3-0C29-9EC2-5734D7C067C5}" dt="2023-04-27T16:05:53.734" v="1070"/>
        <pc:sldMkLst>
          <pc:docMk/>
          <pc:sldMk cId="3480560006" sldId="383"/>
        </pc:sldMkLst>
      </pc:sldChg>
      <pc:sldChg chg="del">
        <pc:chgData name="Funari, AJ Joseph" userId="S::ajfunari@iu.edu::05a62d41-3a9a-4965-97f2-fe4addda90f4" providerId="AD" clId="Web-{DEBD5B0C-1EF3-0C29-9EC2-5734D7C067C5}" dt="2023-04-27T16:04:53.186" v="1043"/>
        <pc:sldMkLst>
          <pc:docMk/>
          <pc:sldMk cId="219044500" sldId="384"/>
        </pc:sldMkLst>
      </pc:sldChg>
      <pc:sldChg chg="modSp">
        <pc:chgData name="Funari, AJ Joseph" userId="S::ajfunari@iu.edu::05a62d41-3a9a-4965-97f2-fe4addda90f4" providerId="AD" clId="Web-{DEBD5B0C-1EF3-0C29-9EC2-5734D7C067C5}" dt="2023-04-27T16:56:36.711" v="3067" actId="14100"/>
        <pc:sldMkLst>
          <pc:docMk/>
          <pc:sldMk cId="994949435" sldId="386"/>
        </pc:sldMkLst>
        <pc:spChg chg="mod">
          <ac:chgData name="Funari, AJ Joseph" userId="S::ajfunari@iu.edu::05a62d41-3a9a-4965-97f2-fe4addda90f4" providerId="AD" clId="Web-{DEBD5B0C-1EF3-0C29-9EC2-5734D7C067C5}" dt="2023-04-27T14:52:29.224" v="143" actId="1076"/>
          <ac:spMkLst>
            <pc:docMk/>
            <pc:sldMk cId="994949435" sldId="386"/>
            <ac:spMk id="2" creationId="{07A2A784-338E-0271-C42F-2D3297096870}"/>
          </ac:spMkLst>
        </pc:spChg>
        <pc:spChg chg="mod">
          <ac:chgData name="Funari, AJ Joseph" userId="S::ajfunari@iu.edu::05a62d41-3a9a-4965-97f2-fe4addda90f4" providerId="AD" clId="Web-{DEBD5B0C-1EF3-0C29-9EC2-5734D7C067C5}" dt="2023-04-27T16:56:36.711" v="3067" actId="14100"/>
          <ac:spMkLst>
            <pc:docMk/>
            <pc:sldMk cId="994949435" sldId="386"/>
            <ac:spMk id="4" creationId="{BB13B28B-0E4E-3D83-50F7-C50A29B39D64}"/>
          </ac:spMkLst>
        </pc:spChg>
      </pc:sldChg>
      <pc:sldChg chg="addSp delSp modSp del">
        <pc:chgData name="Funari, AJ Joseph" userId="S::ajfunari@iu.edu::05a62d41-3a9a-4965-97f2-fe4addda90f4" providerId="AD" clId="Web-{DEBD5B0C-1EF3-0C29-9EC2-5734D7C067C5}" dt="2023-04-27T16:42:04.613" v="2633"/>
        <pc:sldMkLst>
          <pc:docMk/>
          <pc:sldMk cId="982175532" sldId="391"/>
        </pc:sldMkLst>
        <pc:spChg chg="add mod">
          <ac:chgData name="Funari, AJ Joseph" userId="S::ajfunari@iu.edu::05a62d41-3a9a-4965-97f2-fe4addda90f4" providerId="AD" clId="Web-{DEBD5B0C-1EF3-0C29-9EC2-5734D7C067C5}" dt="2023-04-27T15:11:26.283" v="291" actId="14100"/>
          <ac:spMkLst>
            <pc:docMk/>
            <pc:sldMk cId="982175532" sldId="391"/>
            <ac:spMk id="3" creationId="{13E416D1-9A27-6D5B-1811-C13C3D0536F2}"/>
          </ac:spMkLst>
        </pc:spChg>
        <pc:spChg chg="add mod">
          <ac:chgData name="Funari, AJ Joseph" userId="S::ajfunari@iu.edu::05a62d41-3a9a-4965-97f2-fe4addda90f4" providerId="AD" clId="Web-{DEBD5B0C-1EF3-0C29-9EC2-5734D7C067C5}" dt="2023-04-27T15:37:31.272" v="737" actId="20577"/>
          <ac:spMkLst>
            <pc:docMk/>
            <pc:sldMk cId="982175532" sldId="391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4:47:09.639" v="8" actId="14100"/>
          <ac:spMkLst>
            <pc:docMk/>
            <pc:sldMk cId="982175532" sldId="391"/>
            <ac:spMk id="10" creationId="{9CD48FEC-5155-32FE-CDC0-69D7FB60EB67}"/>
          </ac:spMkLst>
        </pc:spChg>
        <pc:graphicFrameChg chg="del">
          <ac:chgData name="Funari, AJ Joseph" userId="S::ajfunari@iu.edu::05a62d41-3a9a-4965-97f2-fe4addda90f4" providerId="AD" clId="Web-{DEBD5B0C-1EF3-0C29-9EC2-5734D7C067C5}" dt="2023-04-27T14:47:22.545" v="9"/>
          <ac:graphicFrameMkLst>
            <pc:docMk/>
            <pc:sldMk cId="982175532" sldId="391"/>
            <ac:graphicFrameMk id="9" creationId="{3787FC5D-A5A5-BE78-D0C6-373D6C9268D3}"/>
          </ac:graphicFrameMkLst>
        </pc:graphicFrameChg>
        <pc:picChg chg="add">
          <ac:chgData name="Funari, AJ Joseph" userId="S::ajfunari@iu.edu::05a62d41-3a9a-4965-97f2-fe4addda90f4" providerId="AD" clId="Web-{DEBD5B0C-1EF3-0C29-9EC2-5734D7C067C5}" dt="2023-04-27T14:48:09.578" v="19"/>
          <ac:picMkLst>
            <pc:docMk/>
            <pc:sldMk cId="982175532" sldId="391"/>
            <ac:picMk id="5" creationId="{5BF9DFDB-CC4B-29FB-D8D7-5D26D5D1F51E}"/>
          </ac:picMkLst>
        </pc:picChg>
      </pc:sldChg>
      <pc:sldChg chg="add del">
        <pc:chgData name="Funari, AJ Joseph" userId="S::ajfunari@iu.edu::05a62d41-3a9a-4965-97f2-fe4addda90f4" providerId="AD" clId="Web-{DEBD5B0C-1EF3-0C29-9EC2-5734D7C067C5}" dt="2023-04-27T14:47:50.890" v="15"/>
        <pc:sldMkLst>
          <pc:docMk/>
          <pc:sldMk cId="724544002" sldId="392"/>
        </pc:sldMkLst>
      </pc:sldChg>
      <pc:sldChg chg="addSp delSp modSp add replId">
        <pc:chgData name="Funari, AJ Joseph" userId="S::ajfunari@iu.edu::05a62d41-3a9a-4965-97f2-fe4addda90f4" providerId="AD" clId="Web-{DEBD5B0C-1EF3-0C29-9EC2-5734D7C067C5}" dt="2023-04-27T15:37:37.366" v="745" actId="20577"/>
        <pc:sldMkLst>
          <pc:docMk/>
          <pc:sldMk cId="1698161203" sldId="392"/>
        </pc:sldMkLst>
        <pc:spChg chg="del">
          <ac:chgData name="Funari, AJ Joseph" userId="S::ajfunari@iu.edu::05a62d41-3a9a-4965-97f2-fe4addda90f4" providerId="AD" clId="Web-{DEBD5B0C-1EF3-0C29-9EC2-5734D7C067C5}" dt="2023-04-27T14:49:19.220" v="53"/>
          <ac:spMkLst>
            <pc:docMk/>
            <pc:sldMk cId="1698161203" sldId="392"/>
            <ac:spMk id="3" creationId="{13E416D1-9A27-6D5B-1811-C13C3D0536F2}"/>
          </ac:spMkLst>
        </pc:spChg>
        <pc:spChg chg="add del mod">
          <ac:chgData name="Funari, AJ Joseph" userId="S::ajfunari@iu.edu::05a62d41-3a9a-4965-97f2-fe4addda90f4" providerId="AD" clId="Web-{DEBD5B0C-1EF3-0C29-9EC2-5734D7C067C5}" dt="2023-04-27T14:49:22.439" v="55"/>
          <ac:spMkLst>
            <pc:docMk/>
            <pc:sldMk cId="1698161203" sldId="392"/>
            <ac:spMk id="4" creationId="{3C89C17B-A27D-0E5D-EE7E-632A734F1A80}"/>
          </ac:spMkLst>
        </pc:spChg>
        <pc:spChg chg="mod">
          <ac:chgData name="Funari, AJ Joseph" userId="S::ajfunari@iu.edu::05a62d41-3a9a-4965-97f2-fe4addda90f4" providerId="AD" clId="Web-{DEBD5B0C-1EF3-0C29-9EC2-5734D7C067C5}" dt="2023-04-27T15:37:37.366" v="745" actId="20577"/>
          <ac:spMkLst>
            <pc:docMk/>
            <pc:sldMk cId="1698161203" sldId="392"/>
            <ac:spMk id="8" creationId="{8B5AEEBB-6CD0-8CAD-DD93-4E41234FD12F}"/>
          </ac:spMkLst>
        </pc:spChg>
        <pc:spChg chg="add mod">
          <ac:chgData name="Funari, AJ Joseph" userId="S::ajfunari@iu.edu::05a62d41-3a9a-4965-97f2-fe4addda90f4" providerId="AD" clId="Web-{DEBD5B0C-1EF3-0C29-9EC2-5734D7C067C5}" dt="2023-04-27T14:57:11.591" v="186" actId="14100"/>
          <ac:spMkLst>
            <pc:docMk/>
            <pc:sldMk cId="1698161203" sldId="392"/>
            <ac:spMk id="9" creationId="{B454AE48-A00E-AA98-5CE4-2C209DCDC25A}"/>
          </ac:spMkLst>
        </pc:spChg>
        <pc:spChg chg="mod">
          <ac:chgData name="Funari, AJ Joseph" userId="S::ajfunari@iu.edu::05a62d41-3a9a-4965-97f2-fe4addda90f4" providerId="AD" clId="Web-{DEBD5B0C-1EF3-0C29-9EC2-5734D7C067C5}" dt="2023-04-27T14:49:07.188" v="52" actId="14100"/>
          <ac:spMkLst>
            <pc:docMk/>
            <pc:sldMk cId="1698161203" sldId="392"/>
            <ac:spMk id="10" creationId="{9CD48FEC-5155-32FE-CDC0-69D7FB60EB67}"/>
          </ac:spMkLst>
        </pc:spChg>
        <pc:picChg chg="del">
          <ac:chgData name="Funari, AJ Joseph" userId="S::ajfunari@iu.edu::05a62d41-3a9a-4965-97f2-fe4addda90f4" providerId="AD" clId="Web-{DEBD5B0C-1EF3-0C29-9EC2-5734D7C067C5}" dt="2023-04-27T14:49:20.767" v="54"/>
          <ac:picMkLst>
            <pc:docMk/>
            <pc:sldMk cId="1698161203" sldId="392"/>
            <ac:picMk id="5" creationId="{5BF9DFDB-CC4B-29FB-D8D7-5D26D5D1F51E}"/>
          </ac:picMkLst>
        </pc:picChg>
      </pc:sldChg>
      <pc:sldChg chg="add del">
        <pc:chgData name="Funari, AJ Joseph" userId="S::ajfunari@iu.edu::05a62d41-3a9a-4965-97f2-fe4addda90f4" providerId="AD" clId="Web-{DEBD5B0C-1EF3-0C29-9EC2-5734D7C067C5}" dt="2023-04-27T14:47:40.389" v="13"/>
        <pc:sldMkLst>
          <pc:docMk/>
          <pc:sldMk cId="3558905966" sldId="392"/>
        </pc:sldMkLst>
      </pc:sldChg>
      <pc:sldChg chg="addSp delSp modSp add replId modNotes">
        <pc:chgData name="Funari, AJ Joseph" userId="S::ajfunari@iu.edu::05a62d41-3a9a-4965-97f2-fe4addda90f4" providerId="AD" clId="Web-{DEBD5B0C-1EF3-0C29-9EC2-5734D7C067C5}" dt="2023-04-27T15:37:23.772" v="730" actId="1076"/>
        <pc:sldMkLst>
          <pc:docMk/>
          <pc:sldMk cId="888757246" sldId="393"/>
        </pc:sldMkLst>
        <pc:spChg chg="add del mod">
          <ac:chgData name="Funari, AJ Joseph" userId="S::ajfunari@iu.edu::05a62d41-3a9a-4965-97f2-fe4addda90f4" providerId="AD" clId="Web-{DEBD5B0C-1EF3-0C29-9EC2-5734D7C067C5}" dt="2023-04-27T14:50:54.269" v="77"/>
          <ac:spMkLst>
            <pc:docMk/>
            <pc:sldMk cId="888757246" sldId="393"/>
            <ac:spMk id="3" creationId="{0D768B52-F5C0-91FE-8375-541F326E8FD3}"/>
          </ac:spMkLst>
        </pc:spChg>
        <pc:spChg chg="add mod">
          <ac:chgData name="Funari, AJ Joseph" userId="S::ajfunari@iu.edu::05a62d41-3a9a-4965-97f2-fe4addda90f4" providerId="AD" clId="Web-{DEBD5B0C-1EF3-0C29-9EC2-5734D7C067C5}" dt="2023-04-27T14:51:00.019" v="79" actId="1076"/>
          <ac:spMkLst>
            <pc:docMk/>
            <pc:sldMk cId="888757246" sldId="393"/>
            <ac:spMk id="5" creationId="{55A077C7-2B56-E2CD-22B8-089F10D8770E}"/>
          </ac:spMkLst>
        </pc:spChg>
        <pc:spChg chg="mod">
          <ac:chgData name="Funari, AJ Joseph" userId="S::ajfunari@iu.edu::05a62d41-3a9a-4965-97f2-fe4addda90f4" providerId="AD" clId="Web-{DEBD5B0C-1EF3-0C29-9EC2-5734D7C067C5}" dt="2023-04-27T15:37:23.772" v="730" actId="1076"/>
          <ac:spMkLst>
            <pc:docMk/>
            <pc:sldMk cId="888757246" sldId="393"/>
            <ac:spMk id="8" creationId="{8B5AEEBB-6CD0-8CAD-DD93-4E41234FD12F}"/>
          </ac:spMkLst>
        </pc:spChg>
        <pc:spChg chg="del">
          <ac:chgData name="Funari, AJ Joseph" userId="S::ajfunari@iu.edu::05a62d41-3a9a-4965-97f2-fe4addda90f4" providerId="AD" clId="Web-{DEBD5B0C-1EF3-0C29-9EC2-5734D7C067C5}" dt="2023-04-27T14:50:40.487" v="72"/>
          <ac:spMkLst>
            <pc:docMk/>
            <pc:sldMk cId="888757246" sldId="393"/>
            <ac:spMk id="9" creationId="{B454AE48-A00E-AA98-5CE4-2C209DCDC25A}"/>
          </ac:spMkLst>
        </pc:spChg>
        <pc:spChg chg="mod">
          <ac:chgData name="Funari, AJ Joseph" userId="S::ajfunari@iu.edu::05a62d41-3a9a-4965-97f2-fe4addda90f4" providerId="AD" clId="Web-{DEBD5B0C-1EF3-0C29-9EC2-5734D7C067C5}" dt="2023-04-27T15:06:38.182" v="272" actId="14100"/>
          <ac:spMkLst>
            <pc:docMk/>
            <pc:sldMk cId="888757246" sldId="393"/>
            <ac:spMk id="10" creationId="{9CD48FEC-5155-32FE-CDC0-69D7FB60EB67}"/>
          </ac:spMkLst>
        </pc:spChg>
        <pc:picChg chg="add mod">
          <ac:chgData name="Funari, AJ Joseph" userId="S::ajfunari@iu.edu::05a62d41-3a9a-4965-97f2-fe4addda90f4" providerId="AD" clId="Web-{DEBD5B0C-1EF3-0C29-9EC2-5734D7C067C5}" dt="2023-04-27T14:51:06.379" v="81" actId="1076"/>
          <ac:picMkLst>
            <pc:docMk/>
            <pc:sldMk cId="888757246" sldId="393"/>
            <ac:picMk id="11" creationId="{E80B468E-7753-1D69-B3EA-AA4FCBC6C58B}"/>
          </ac:picMkLst>
        </pc:picChg>
      </pc:sldChg>
      <pc:sldChg chg="add del replId">
        <pc:chgData name="Funari, AJ Joseph" userId="S::ajfunari@iu.edu::05a62d41-3a9a-4965-97f2-fe4addda90f4" providerId="AD" clId="Web-{DEBD5B0C-1EF3-0C29-9EC2-5734D7C067C5}" dt="2023-04-27T14:50:42.675" v="74"/>
        <pc:sldMkLst>
          <pc:docMk/>
          <pc:sldMk cId="1459589405" sldId="394"/>
        </pc:sldMkLst>
      </pc:sldChg>
      <pc:sldChg chg="addSp delSp modSp del">
        <pc:chgData name="Funari, AJ Joseph" userId="S::ajfunari@iu.edu::05a62d41-3a9a-4965-97f2-fe4addda90f4" providerId="AD" clId="Web-{DEBD5B0C-1EF3-0C29-9EC2-5734D7C067C5}" dt="2023-04-27T15:29:08.809" v="594"/>
        <pc:sldMkLst>
          <pc:docMk/>
          <pc:sldMk cId="1020251509" sldId="395"/>
        </pc:sldMkLst>
        <pc:spChg chg="add mod">
          <ac:chgData name="Funari, AJ Joseph" userId="S::ajfunari@iu.edu::05a62d41-3a9a-4965-97f2-fe4addda90f4" providerId="AD" clId="Web-{DEBD5B0C-1EF3-0C29-9EC2-5734D7C067C5}" dt="2023-04-27T15:24:54.395" v="520"/>
          <ac:spMkLst>
            <pc:docMk/>
            <pc:sldMk cId="1020251509" sldId="395"/>
            <ac:spMk id="3" creationId="{D03FE3E7-75AA-D60F-E1AC-29B59E07AA50}"/>
          </ac:spMkLst>
        </pc:spChg>
        <pc:graphicFrameChg chg="add del">
          <ac:chgData name="Funari, AJ Joseph" userId="S::ajfunari@iu.edu::05a62d41-3a9a-4965-97f2-fe4addda90f4" providerId="AD" clId="Web-{DEBD5B0C-1EF3-0C29-9EC2-5734D7C067C5}" dt="2023-04-27T15:28:50.026" v="588"/>
          <ac:graphicFrameMkLst>
            <pc:docMk/>
            <pc:sldMk cId="1020251509" sldId="395"/>
            <ac:graphicFrameMk id="7" creationId="{B621CC0F-82FE-E4E0-8695-36B6727DC36E}"/>
          </ac:graphicFrameMkLst>
        </pc:graphicFrameChg>
        <pc:graphicFrameChg chg="add del">
          <ac:chgData name="Funari, AJ Joseph" userId="S::ajfunari@iu.edu::05a62d41-3a9a-4965-97f2-fe4addda90f4" providerId="AD" clId="Web-{DEBD5B0C-1EF3-0C29-9EC2-5734D7C067C5}" dt="2023-04-27T15:29:02.262" v="592"/>
          <ac:graphicFrameMkLst>
            <pc:docMk/>
            <pc:sldMk cId="1020251509" sldId="395"/>
            <ac:graphicFrameMk id="9" creationId="{D5A12E89-7945-316C-97E0-D07DDA689670}"/>
          </ac:graphicFrameMkLst>
        </pc:graphicFrameChg>
      </pc:sldChg>
      <pc:sldChg chg="addSp delSp modSp add replId modNotes">
        <pc:chgData name="Funari, AJ Joseph" userId="S::ajfunari@iu.edu::05a62d41-3a9a-4965-97f2-fe4addda90f4" providerId="AD" clId="Web-{DEBD5B0C-1EF3-0C29-9EC2-5734D7C067C5}" dt="2023-04-27T15:37:48.335" v="746" actId="1076"/>
        <pc:sldMkLst>
          <pc:docMk/>
          <pc:sldMk cId="1618548230" sldId="396"/>
        </pc:sldMkLst>
        <pc:spChg chg="add del mod">
          <ac:chgData name="Funari, AJ Joseph" userId="S::ajfunari@iu.edu::05a62d41-3a9a-4965-97f2-fe4addda90f4" providerId="AD" clId="Web-{DEBD5B0C-1EF3-0C29-9EC2-5734D7C067C5}" dt="2023-04-27T15:05:37.212" v="232"/>
          <ac:spMkLst>
            <pc:docMk/>
            <pc:sldMk cId="1618548230" sldId="396"/>
            <ac:spMk id="3" creationId="{3FA51640-CE78-0E77-01CE-F75CDAF62F50}"/>
          </ac:spMkLst>
        </pc:spChg>
        <pc:spChg chg="del">
          <ac:chgData name="Funari, AJ Joseph" userId="S::ajfunari@iu.edu::05a62d41-3a9a-4965-97f2-fe4addda90f4" providerId="AD" clId="Web-{DEBD5B0C-1EF3-0C29-9EC2-5734D7C067C5}" dt="2023-04-27T15:05:34.181" v="230"/>
          <ac:spMkLst>
            <pc:docMk/>
            <pc:sldMk cId="1618548230" sldId="396"/>
            <ac:spMk id="5" creationId="{55A077C7-2B56-E2CD-22B8-089F10D8770E}"/>
          </ac:spMkLst>
        </pc:spChg>
        <pc:spChg chg="add mod">
          <ac:chgData name="Funari, AJ Joseph" userId="S::ajfunari@iu.edu::05a62d41-3a9a-4965-97f2-fe4addda90f4" providerId="AD" clId="Web-{DEBD5B0C-1EF3-0C29-9EC2-5734D7C067C5}" dt="2023-04-27T15:05:52.947" v="238"/>
          <ac:spMkLst>
            <pc:docMk/>
            <pc:sldMk cId="1618548230" sldId="396"/>
            <ac:spMk id="6" creationId="{A631F1C6-6CBF-AF2C-3342-13B6765EE670}"/>
          </ac:spMkLst>
        </pc:spChg>
        <pc:spChg chg="mod">
          <ac:chgData name="Funari, AJ Joseph" userId="S::ajfunari@iu.edu::05a62d41-3a9a-4965-97f2-fe4addda90f4" providerId="AD" clId="Web-{DEBD5B0C-1EF3-0C29-9EC2-5734D7C067C5}" dt="2023-04-27T15:37:48.335" v="746" actId="1076"/>
          <ac:spMkLst>
            <pc:docMk/>
            <pc:sldMk cId="1618548230" sldId="396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5:06:41.604" v="273" actId="14100"/>
          <ac:spMkLst>
            <pc:docMk/>
            <pc:sldMk cId="1618548230" sldId="396"/>
            <ac:spMk id="10" creationId="{9CD48FEC-5155-32FE-CDC0-69D7FB60EB67}"/>
          </ac:spMkLst>
        </pc:spChg>
        <pc:picChg chg="del">
          <ac:chgData name="Funari, AJ Joseph" userId="S::ajfunari@iu.edu::05a62d41-3a9a-4965-97f2-fe4addda90f4" providerId="AD" clId="Web-{DEBD5B0C-1EF3-0C29-9EC2-5734D7C067C5}" dt="2023-04-27T15:05:35.119" v="231"/>
          <ac:picMkLst>
            <pc:docMk/>
            <pc:sldMk cId="1618548230" sldId="396"/>
            <ac:picMk id="11" creationId="{E80B468E-7753-1D69-B3EA-AA4FCBC6C58B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33:56.111" v="679" actId="1076"/>
          <ac:picMkLst>
            <pc:docMk/>
            <pc:sldMk cId="1618548230" sldId="396"/>
            <ac:picMk id="12" creationId="{9C169408-3DFF-77FA-7D78-84767551B451}"/>
          </ac:picMkLst>
        </pc:picChg>
      </pc:sldChg>
      <pc:sldChg chg="addSp delSp modSp add replId">
        <pc:chgData name="Funari, AJ Joseph" userId="S::ajfunari@iu.edu::05a62d41-3a9a-4965-97f2-fe4addda90f4" providerId="AD" clId="Web-{DEBD5B0C-1EF3-0C29-9EC2-5734D7C067C5}" dt="2023-04-27T15:38:25.164" v="751" actId="1076"/>
        <pc:sldMkLst>
          <pc:docMk/>
          <pc:sldMk cId="1167320679" sldId="397"/>
        </pc:sldMkLst>
        <pc:spChg chg="add del mod">
          <ac:chgData name="Funari, AJ Joseph" userId="S::ajfunari@iu.edu::05a62d41-3a9a-4965-97f2-fe4addda90f4" providerId="AD" clId="Web-{DEBD5B0C-1EF3-0C29-9EC2-5734D7C067C5}" dt="2023-04-27T15:07:03.480" v="280"/>
          <ac:spMkLst>
            <pc:docMk/>
            <pc:sldMk cId="1167320679" sldId="397"/>
            <ac:spMk id="3" creationId="{8529E873-8E08-E002-56DF-4169B90371EB}"/>
          </ac:spMkLst>
        </pc:spChg>
        <pc:spChg chg="del">
          <ac:chgData name="Funari, AJ Joseph" userId="S::ajfunari@iu.edu::05a62d41-3a9a-4965-97f2-fe4addda90f4" providerId="AD" clId="Web-{DEBD5B0C-1EF3-0C29-9EC2-5734D7C067C5}" dt="2023-04-27T15:06:59.714" v="279"/>
          <ac:spMkLst>
            <pc:docMk/>
            <pc:sldMk cId="1167320679" sldId="397"/>
            <ac:spMk id="6" creationId="{A631F1C6-6CBF-AF2C-3342-13B6765EE670}"/>
          </ac:spMkLst>
        </pc:spChg>
        <pc:spChg chg="mod">
          <ac:chgData name="Funari, AJ Joseph" userId="S::ajfunari@iu.edu::05a62d41-3a9a-4965-97f2-fe4addda90f4" providerId="AD" clId="Web-{DEBD5B0C-1EF3-0C29-9EC2-5734D7C067C5}" dt="2023-04-27T15:38:25.164" v="751" actId="1076"/>
          <ac:spMkLst>
            <pc:docMk/>
            <pc:sldMk cId="1167320679" sldId="397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5:06:26.697" v="270" actId="14100"/>
          <ac:spMkLst>
            <pc:docMk/>
            <pc:sldMk cId="1167320679" sldId="397"/>
            <ac:spMk id="10" creationId="{9CD48FEC-5155-32FE-CDC0-69D7FB60EB67}"/>
          </ac:spMkLst>
        </pc:spChg>
        <pc:picChg chg="add del mod">
          <ac:chgData name="Funari, AJ Joseph" userId="S::ajfunari@iu.edu::05a62d41-3a9a-4965-97f2-fe4addda90f4" providerId="AD" clId="Web-{DEBD5B0C-1EF3-0C29-9EC2-5734D7C067C5}" dt="2023-04-27T15:11:54.065" v="292"/>
          <ac:picMkLst>
            <pc:docMk/>
            <pc:sldMk cId="1167320679" sldId="397"/>
            <ac:picMk id="5" creationId="{3E217015-23DD-666B-CA2C-5BFA2009FF6E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12:12.768" v="301" actId="1076"/>
          <ac:picMkLst>
            <pc:docMk/>
            <pc:sldMk cId="1167320679" sldId="397"/>
            <ac:picMk id="9" creationId="{B6CDEC03-2B07-4543-6E0B-8418D88E5D5F}"/>
          </ac:picMkLst>
        </pc:picChg>
        <pc:picChg chg="del">
          <ac:chgData name="Funari, AJ Joseph" userId="S::ajfunari@iu.edu::05a62d41-3a9a-4965-97f2-fe4addda90f4" providerId="AD" clId="Web-{DEBD5B0C-1EF3-0C29-9EC2-5734D7C067C5}" dt="2023-04-27T15:07:03.917" v="281"/>
          <ac:picMkLst>
            <pc:docMk/>
            <pc:sldMk cId="1167320679" sldId="397"/>
            <ac:picMk id="12" creationId="{9C169408-3DFF-77FA-7D78-84767551B451}"/>
          </ac:picMkLst>
        </pc:picChg>
      </pc:sldChg>
      <pc:sldChg chg="add del replId">
        <pc:chgData name="Funari, AJ Joseph" userId="S::ajfunari@iu.edu::05a62d41-3a9a-4965-97f2-fe4addda90f4" providerId="AD" clId="Web-{DEBD5B0C-1EF3-0C29-9EC2-5734D7C067C5}" dt="2023-04-27T15:05:46.743" v="235"/>
        <pc:sldMkLst>
          <pc:docMk/>
          <pc:sldMk cId="2358889266" sldId="397"/>
        </pc:sldMkLst>
      </pc:sldChg>
      <pc:sldChg chg="addSp delSp modSp del">
        <pc:chgData name="Funari, AJ Joseph" userId="S::ajfunari@iu.edu::05a62d41-3a9a-4965-97f2-fe4addda90f4" providerId="AD" clId="Web-{DEBD5B0C-1EF3-0C29-9EC2-5734D7C067C5}" dt="2023-04-27T15:20:57.390" v="469"/>
        <pc:sldMkLst>
          <pc:docMk/>
          <pc:sldMk cId="3503536915" sldId="398"/>
        </pc:sldMkLst>
        <pc:spChg chg="mod">
          <ac:chgData name="Funari, AJ Joseph" userId="S::ajfunari@iu.edu::05a62d41-3a9a-4965-97f2-fe4addda90f4" providerId="AD" clId="Web-{DEBD5B0C-1EF3-0C29-9EC2-5734D7C067C5}" dt="2023-04-27T15:20:32.499" v="463" actId="14100"/>
          <ac:spMkLst>
            <pc:docMk/>
            <pc:sldMk cId="3503536915" sldId="398"/>
            <ac:spMk id="3" creationId="{12BA0C3E-E8C4-C28D-4A49-0265AB45A40F}"/>
          </ac:spMkLst>
        </pc:spChg>
        <pc:spChg chg="add mod">
          <ac:chgData name="Funari, AJ Joseph" userId="S::ajfunari@iu.edu::05a62d41-3a9a-4965-97f2-fe4addda90f4" providerId="AD" clId="Web-{DEBD5B0C-1EF3-0C29-9EC2-5734D7C067C5}" dt="2023-04-27T15:19:43.483" v="442" actId="14100"/>
          <ac:spMkLst>
            <pc:docMk/>
            <pc:sldMk cId="3503536915" sldId="398"/>
            <ac:spMk id="4" creationId="{C5A3AC71-6943-824A-A56A-779EB4E03E07}"/>
          </ac:spMkLst>
        </pc:spChg>
        <pc:spChg chg="add del">
          <ac:chgData name="Funari, AJ Joseph" userId="S::ajfunari@iu.edu::05a62d41-3a9a-4965-97f2-fe4addda90f4" providerId="AD" clId="Web-{DEBD5B0C-1EF3-0C29-9EC2-5734D7C067C5}" dt="2023-04-27T15:20:42.389" v="467"/>
          <ac:spMkLst>
            <pc:docMk/>
            <pc:sldMk cId="3503536915" sldId="398"/>
            <ac:spMk id="6" creationId="{5CDC5C61-5AB4-EFB2-B63E-A9F5C08D827C}"/>
          </ac:spMkLst>
        </pc:spChg>
        <pc:spChg chg="del">
          <ac:chgData name="Funari, AJ Joseph" userId="S::ajfunari@iu.edu::05a62d41-3a9a-4965-97f2-fe4addda90f4" providerId="AD" clId="Web-{DEBD5B0C-1EF3-0C29-9EC2-5734D7C067C5}" dt="2023-04-27T15:19:29.825" v="432"/>
          <ac:spMkLst>
            <pc:docMk/>
            <pc:sldMk cId="3503536915" sldId="398"/>
            <ac:spMk id="12" creationId="{047D93CB-1501-9B31-B6D0-E71921639627}"/>
          </ac:spMkLst>
        </pc:spChg>
      </pc:sldChg>
      <pc:sldChg chg="delSp modSp add ord replId modNotes">
        <pc:chgData name="Funari, AJ Joseph" userId="S::ajfunari@iu.edu::05a62d41-3a9a-4965-97f2-fe4addda90f4" providerId="AD" clId="Web-{DEBD5B0C-1EF3-0C29-9EC2-5734D7C067C5}" dt="2023-04-27T15:37:58.257" v="748" actId="1076"/>
        <pc:sldMkLst>
          <pc:docMk/>
          <pc:sldMk cId="1681078101" sldId="399"/>
        </pc:sldMkLst>
        <pc:spChg chg="mod">
          <ac:chgData name="Funari, AJ Joseph" userId="S::ajfunari@iu.edu::05a62d41-3a9a-4965-97f2-fe4addda90f4" providerId="AD" clId="Web-{DEBD5B0C-1EF3-0C29-9EC2-5734D7C067C5}" dt="2023-04-27T15:37:58.257" v="748" actId="1076"/>
          <ac:spMkLst>
            <pc:docMk/>
            <pc:sldMk cId="1681078101" sldId="399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5:17:05.978" v="346" actId="20577"/>
          <ac:spMkLst>
            <pc:docMk/>
            <pc:sldMk cId="1681078101" sldId="399"/>
            <ac:spMk id="10" creationId="{9CD48FEC-5155-32FE-CDC0-69D7FB60EB67}"/>
          </ac:spMkLst>
        </pc:spChg>
        <pc:picChg chg="del">
          <ac:chgData name="Funari, AJ Joseph" userId="S::ajfunari@iu.edu::05a62d41-3a9a-4965-97f2-fe4addda90f4" providerId="AD" clId="Web-{DEBD5B0C-1EF3-0C29-9EC2-5734D7C067C5}" dt="2023-04-27T15:17:08.697" v="347"/>
          <ac:picMkLst>
            <pc:docMk/>
            <pc:sldMk cId="1681078101" sldId="399"/>
            <ac:picMk id="9" creationId="{B6CDEC03-2B07-4543-6E0B-8418D88E5D5F}"/>
          </ac:picMkLst>
        </pc:picChg>
      </pc:sldChg>
      <pc:sldChg chg="del">
        <pc:chgData name="Funari, AJ Joseph" userId="S::ajfunari@iu.edu::05a62d41-3a9a-4965-97f2-fe4addda90f4" providerId="AD" clId="Web-{DEBD5B0C-1EF3-0C29-9EC2-5734D7C067C5}" dt="2023-04-27T15:26:19.850" v="526"/>
        <pc:sldMkLst>
          <pc:docMk/>
          <pc:sldMk cId="133221189" sldId="401"/>
        </pc:sldMkLst>
      </pc:sldChg>
      <pc:sldChg chg="addSp modSp add del replId">
        <pc:chgData name="Funari, AJ Joseph" userId="S::ajfunari@iu.edu::05a62d41-3a9a-4965-97f2-fe4addda90f4" providerId="AD" clId="Web-{DEBD5B0C-1EF3-0C29-9EC2-5734D7C067C5}" dt="2023-04-27T15:27:47.149" v="565"/>
        <pc:sldMkLst>
          <pc:docMk/>
          <pc:sldMk cId="2318326715" sldId="402"/>
        </pc:sldMkLst>
        <pc:spChg chg="add mod">
          <ac:chgData name="Funari, AJ Joseph" userId="S::ajfunari@iu.edu::05a62d41-3a9a-4965-97f2-fe4addda90f4" providerId="AD" clId="Web-{DEBD5B0C-1EF3-0C29-9EC2-5734D7C067C5}" dt="2023-04-27T15:20:45.124" v="468"/>
          <ac:spMkLst>
            <pc:docMk/>
            <pc:sldMk cId="2318326715" sldId="402"/>
            <ac:spMk id="3" creationId="{1EBD5830-38A4-5875-A421-C5F94A742BB5}"/>
          </ac:spMkLst>
        </pc:spChg>
        <pc:spChg chg="add mod">
          <ac:chgData name="Funari, AJ Joseph" userId="S::ajfunari@iu.edu::05a62d41-3a9a-4965-97f2-fe4addda90f4" providerId="AD" clId="Web-{DEBD5B0C-1EF3-0C29-9EC2-5734D7C067C5}" dt="2023-04-27T15:24:51.333" v="519"/>
          <ac:spMkLst>
            <pc:docMk/>
            <pc:sldMk cId="2318326715" sldId="402"/>
            <ac:spMk id="9" creationId="{F9CD72D2-4301-402D-23AB-10E841562568}"/>
          </ac:spMkLst>
        </pc:spChg>
        <pc:spChg chg="mod">
          <ac:chgData name="Funari, AJ Joseph" userId="S::ajfunari@iu.edu::05a62d41-3a9a-4965-97f2-fe4addda90f4" providerId="AD" clId="Web-{DEBD5B0C-1EF3-0C29-9EC2-5734D7C067C5}" dt="2023-04-27T15:20:27.405" v="462" actId="20577"/>
          <ac:spMkLst>
            <pc:docMk/>
            <pc:sldMk cId="2318326715" sldId="402"/>
            <ac:spMk id="10" creationId="{9CD48FEC-5155-32FE-CDC0-69D7FB60EB67}"/>
          </ac:spMkLst>
        </pc:spChg>
      </pc:sldChg>
      <pc:sldChg chg="add del replId">
        <pc:chgData name="Funari, AJ Joseph" userId="S::ajfunari@iu.edu::05a62d41-3a9a-4965-97f2-fe4addda90f4" providerId="AD" clId="Web-{DEBD5B0C-1EF3-0C29-9EC2-5734D7C067C5}" dt="2023-04-27T15:20:37.858" v="465"/>
        <pc:sldMkLst>
          <pc:docMk/>
          <pc:sldMk cId="552474555" sldId="403"/>
        </pc:sldMkLst>
      </pc:sldChg>
      <pc:sldChg chg="addSp delSp modSp add replId">
        <pc:chgData name="Funari, AJ Joseph" userId="S::ajfunari@iu.edu::05a62d41-3a9a-4965-97f2-fe4addda90f4" providerId="AD" clId="Web-{DEBD5B0C-1EF3-0C29-9EC2-5734D7C067C5}" dt="2023-04-27T15:38:29.946" v="752" actId="1076"/>
        <pc:sldMkLst>
          <pc:docMk/>
          <pc:sldMk cId="857790737" sldId="403"/>
        </pc:sldMkLst>
        <pc:spChg chg="add mod">
          <ac:chgData name="Funari, AJ Joseph" userId="S::ajfunari@iu.edu::05a62d41-3a9a-4965-97f2-fe4addda90f4" providerId="AD" clId="Web-{DEBD5B0C-1EF3-0C29-9EC2-5734D7C067C5}" dt="2023-04-27T15:32:11.296" v="664" actId="20577"/>
          <ac:spMkLst>
            <pc:docMk/>
            <pc:sldMk cId="857790737" sldId="403"/>
            <ac:spMk id="2" creationId="{75CDCA6D-8F0D-2D3B-B430-9FB3714BCCF3}"/>
          </ac:spMkLst>
        </pc:spChg>
        <pc:spChg chg="mod">
          <ac:chgData name="Funari, AJ Joseph" userId="S::ajfunari@iu.edu::05a62d41-3a9a-4965-97f2-fe4addda90f4" providerId="AD" clId="Web-{DEBD5B0C-1EF3-0C29-9EC2-5734D7C067C5}" dt="2023-04-27T15:38:29.946" v="752" actId="1076"/>
          <ac:spMkLst>
            <pc:docMk/>
            <pc:sldMk cId="857790737" sldId="403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5:21:19.312" v="480" actId="20577"/>
          <ac:spMkLst>
            <pc:docMk/>
            <pc:sldMk cId="857790737" sldId="403"/>
            <ac:spMk id="10" creationId="{9CD48FEC-5155-32FE-CDC0-69D7FB60EB67}"/>
          </ac:spMkLst>
        </pc:spChg>
        <pc:picChg chg="del">
          <ac:chgData name="Funari, AJ Joseph" userId="S::ajfunari@iu.edu::05a62d41-3a9a-4965-97f2-fe4addda90f4" providerId="AD" clId="Web-{DEBD5B0C-1EF3-0C29-9EC2-5734D7C067C5}" dt="2023-04-27T15:21:20.187" v="481"/>
          <ac:picMkLst>
            <pc:docMk/>
            <pc:sldMk cId="857790737" sldId="403"/>
            <ac:picMk id="9" creationId="{B6CDEC03-2B07-4543-6E0B-8418D88E5D5F}"/>
          </ac:picMkLst>
        </pc:picChg>
      </pc:sldChg>
      <pc:sldChg chg="addSp delSp modSp add replId">
        <pc:chgData name="Funari, AJ Joseph" userId="S::ajfunari@iu.edu::05a62d41-3a9a-4965-97f2-fe4addda90f4" providerId="AD" clId="Web-{DEBD5B0C-1EF3-0C29-9EC2-5734D7C067C5}" dt="2023-04-27T15:37:53.945" v="747" actId="1076"/>
        <pc:sldMkLst>
          <pc:docMk/>
          <pc:sldMk cId="3616279359" sldId="404"/>
        </pc:sldMkLst>
        <pc:spChg chg="add del mod">
          <ac:chgData name="Funari, AJ Joseph" userId="S::ajfunari@iu.edu::05a62d41-3a9a-4965-97f2-fe4addda90f4" providerId="AD" clId="Web-{DEBD5B0C-1EF3-0C29-9EC2-5734D7C067C5}" dt="2023-04-27T15:26:04.147" v="524"/>
          <ac:spMkLst>
            <pc:docMk/>
            <pc:sldMk cId="3616279359" sldId="404"/>
            <ac:spMk id="3" creationId="{3A80F84F-3DBE-E063-5895-78D5083BA956}"/>
          </ac:spMkLst>
        </pc:spChg>
        <pc:spChg chg="del">
          <ac:chgData name="Funari, AJ Joseph" userId="S::ajfunari@iu.edu::05a62d41-3a9a-4965-97f2-fe4addda90f4" providerId="AD" clId="Web-{DEBD5B0C-1EF3-0C29-9EC2-5734D7C067C5}" dt="2023-04-27T15:26:01.788" v="522"/>
          <ac:spMkLst>
            <pc:docMk/>
            <pc:sldMk cId="3616279359" sldId="404"/>
            <ac:spMk id="6" creationId="{A631F1C6-6CBF-AF2C-3342-13B6765EE670}"/>
          </ac:spMkLst>
        </pc:spChg>
        <pc:spChg chg="mod">
          <ac:chgData name="Funari, AJ Joseph" userId="S::ajfunari@iu.edu::05a62d41-3a9a-4965-97f2-fe4addda90f4" providerId="AD" clId="Web-{DEBD5B0C-1EF3-0C29-9EC2-5734D7C067C5}" dt="2023-04-27T15:37:53.945" v="747" actId="1076"/>
          <ac:spMkLst>
            <pc:docMk/>
            <pc:sldMk cId="3616279359" sldId="404"/>
            <ac:spMk id="8" creationId="{8B5AEEBB-6CD0-8CAD-DD93-4E41234FD12F}"/>
          </ac:spMkLst>
        </pc:spChg>
        <pc:picChg chg="add">
          <ac:chgData name="Funari, AJ Joseph" userId="S::ajfunari@iu.edu::05a62d41-3a9a-4965-97f2-fe4addda90f4" providerId="AD" clId="Web-{DEBD5B0C-1EF3-0C29-9EC2-5734D7C067C5}" dt="2023-04-27T15:26:04.897" v="525"/>
          <ac:picMkLst>
            <pc:docMk/>
            <pc:sldMk cId="3616279359" sldId="404"/>
            <ac:picMk id="5" creationId="{47B5B5A4-4EC9-DC97-ADC3-438841D8AF99}"/>
          </ac:picMkLst>
        </pc:picChg>
        <pc:picChg chg="del">
          <ac:chgData name="Funari, AJ Joseph" userId="S::ajfunari@iu.edu::05a62d41-3a9a-4965-97f2-fe4addda90f4" providerId="AD" clId="Web-{DEBD5B0C-1EF3-0C29-9EC2-5734D7C067C5}" dt="2023-04-27T15:26:02.491" v="523"/>
          <ac:picMkLst>
            <pc:docMk/>
            <pc:sldMk cId="3616279359" sldId="404"/>
            <ac:picMk id="12" creationId="{9C169408-3DFF-77FA-7D78-84767551B451}"/>
          </ac:picMkLst>
        </pc:picChg>
      </pc:sldChg>
      <pc:sldChg chg="addSp delSp modSp add replId">
        <pc:chgData name="Funari, AJ Joseph" userId="S::ajfunari@iu.edu::05a62d41-3a9a-4965-97f2-fe4addda90f4" providerId="AD" clId="Web-{DEBD5B0C-1EF3-0C29-9EC2-5734D7C067C5}" dt="2023-04-27T15:39:08.275" v="753" actId="1076"/>
        <pc:sldMkLst>
          <pc:docMk/>
          <pc:sldMk cId="1149149159" sldId="405"/>
        </pc:sldMkLst>
        <pc:spChg chg="del">
          <ac:chgData name="Funari, AJ Joseph" userId="S::ajfunari@iu.edu::05a62d41-3a9a-4965-97f2-fe4addda90f4" providerId="AD" clId="Web-{DEBD5B0C-1EF3-0C29-9EC2-5734D7C067C5}" dt="2023-04-27T15:27:35.305" v="561"/>
          <ac:spMkLst>
            <pc:docMk/>
            <pc:sldMk cId="1149149159" sldId="405"/>
            <ac:spMk id="2" creationId="{75CDCA6D-8F0D-2D3B-B430-9FB3714BCCF3}"/>
          </ac:spMkLst>
        </pc:spChg>
        <pc:spChg chg="add mod">
          <ac:chgData name="Funari, AJ Joseph" userId="S::ajfunari@iu.edu::05a62d41-3a9a-4965-97f2-fe4addda90f4" providerId="AD" clId="Web-{DEBD5B0C-1EF3-0C29-9EC2-5734D7C067C5}" dt="2023-04-27T15:32:17.984" v="666" actId="20577"/>
          <ac:spMkLst>
            <pc:docMk/>
            <pc:sldMk cId="1149149159" sldId="405"/>
            <ac:spMk id="4" creationId="{5A274CA3-A1B7-6CD3-9CCC-F63BE0D925D8}"/>
          </ac:spMkLst>
        </pc:spChg>
        <pc:spChg chg="mod">
          <ac:chgData name="Funari, AJ Joseph" userId="S::ajfunari@iu.edu::05a62d41-3a9a-4965-97f2-fe4addda90f4" providerId="AD" clId="Web-{DEBD5B0C-1EF3-0C29-9EC2-5734D7C067C5}" dt="2023-04-27T15:39:08.275" v="753" actId="1076"/>
          <ac:spMkLst>
            <pc:docMk/>
            <pc:sldMk cId="1149149159" sldId="405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5:27:18.508" v="552" actId="20577"/>
          <ac:spMkLst>
            <pc:docMk/>
            <pc:sldMk cId="1149149159" sldId="405"/>
            <ac:spMk id="10" creationId="{9CD48FEC-5155-32FE-CDC0-69D7FB60EB67}"/>
          </ac:spMkLst>
        </pc:spChg>
      </pc:sldChg>
      <pc:sldChg chg="addSp delSp modSp add replId">
        <pc:chgData name="Funari, AJ Joseph" userId="S::ajfunari@iu.edu::05a62d41-3a9a-4965-97f2-fe4addda90f4" providerId="AD" clId="Web-{DEBD5B0C-1EF3-0C29-9EC2-5734D7C067C5}" dt="2023-04-27T16:56:00.460" v="3058"/>
        <pc:sldMkLst>
          <pc:docMk/>
          <pc:sldMk cId="3096582990" sldId="406"/>
        </pc:sldMkLst>
        <pc:spChg chg="add del mod">
          <ac:chgData name="Funari, AJ Joseph" userId="S::ajfunari@iu.edu::05a62d41-3a9a-4965-97f2-fe4addda90f4" providerId="AD" clId="Web-{DEBD5B0C-1EF3-0C29-9EC2-5734D7C067C5}" dt="2023-04-27T15:28:56.604" v="589"/>
          <ac:spMkLst>
            <pc:docMk/>
            <pc:sldMk cId="3096582990" sldId="406"/>
            <ac:spMk id="3" creationId="{E750A02E-DF0A-4017-F07D-F3823CA4F212}"/>
          </ac:spMkLst>
        </pc:spChg>
        <pc:spChg chg="del">
          <ac:chgData name="Funari, AJ Joseph" userId="S::ajfunari@iu.edu::05a62d41-3a9a-4965-97f2-fe4addda90f4" providerId="AD" clId="Web-{DEBD5B0C-1EF3-0C29-9EC2-5734D7C067C5}" dt="2023-04-27T15:28:29.150" v="582"/>
          <ac:spMkLst>
            <pc:docMk/>
            <pc:sldMk cId="3096582990" sldId="406"/>
            <ac:spMk id="4" creationId="{5A274CA3-A1B7-6CD3-9CCC-F63BE0D925D8}"/>
          </ac:spMkLst>
        </pc:spChg>
        <pc:spChg chg="mod">
          <ac:chgData name="Funari, AJ Joseph" userId="S::ajfunari@iu.edu::05a62d41-3a9a-4965-97f2-fe4addda90f4" providerId="AD" clId="Web-{DEBD5B0C-1EF3-0C29-9EC2-5734D7C067C5}" dt="2023-04-27T15:39:16.619" v="754" actId="1076"/>
          <ac:spMkLst>
            <pc:docMk/>
            <pc:sldMk cId="3096582990" sldId="406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5:28:18.713" v="581" actId="20577"/>
          <ac:spMkLst>
            <pc:docMk/>
            <pc:sldMk cId="3096582990" sldId="406"/>
            <ac:spMk id="10" creationId="{9CD48FEC-5155-32FE-CDC0-69D7FB60EB67}"/>
          </ac:spMkLst>
        </pc:spChg>
        <pc:graphicFrameChg chg="add mod modGraphic">
          <ac:chgData name="Funari, AJ Joseph" userId="S::ajfunari@iu.edu::05a62d41-3a9a-4965-97f2-fe4addda90f4" providerId="AD" clId="Web-{DEBD5B0C-1EF3-0C29-9EC2-5734D7C067C5}" dt="2023-04-27T16:56:00.460" v="3058"/>
          <ac:graphicFrameMkLst>
            <pc:docMk/>
            <pc:sldMk cId="3096582990" sldId="406"/>
            <ac:graphicFrameMk id="6" creationId="{3214CBF4-772D-AA03-9498-B96159FD5C69}"/>
          </ac:graphicFrameMkLst>
        </pc:graphicFrameChg>
        <pc:graphicFrameChg chg="add mod modGraphic">
          <ac:chgData name="Funari, AJ Joseph" userId="S::ajfunari@iu.edu::05a62d41-3a9a-4965-97f2-fe4addda90f4" providerId="AD" clId="Web-{DEBD5B0C-1EF3-0C29-9EC2-5734D7C067C5}" dt="2023-04-27T16:55:29.553" v="3010"/>
          <ac:graphicFrameMkLst>
            <pc:docMk/>
            <pc:sldMk cId="3096582990" sldId="406"/>
            <ac:graphicFrameMk id="11" creationId="{70EE32AB-8A30-7C9A-2B3C-4E8D7DDAA5C7}"/>
          </ac:graphicFrameMkLst>
        </pc:graphicFrameChg>
      </pc:sldChg>
      <pc:sldChg chg="add del replId">
        <pc:chgData name="Funari, AJ Joseph" userId="S::ajfunari@iu.edu::05a62d41-3a9a-4965-97f2-fe4addda90f4" providerId="AD" clId="Web-{DEBD5B0C-1EF3-0C29-9EC2-5734D7C067C5}" dt="2023-04-27T15:28:45.432" v="586"/>
        <pc:sldMkLst>
          <pc:docMk/>
          <pc:sldMk cId="689355516" sldId="407"/>
        </pc:sldMkLst>
      </pc:sldChg>
      <pc:sldChg chg="addSp delSp modSp add replId">
        <pc:chgData name="Funari, AJ Joseph" userId="S::ajfunari@iu.edu::05a62d41-3a9a-4965-97f2-fe4addda90f4" providerId="AD" clId="Web-{DEBD5B0C-1EF3-0C29-9EC2-5734D7C067C5}" dt="2023-04-27T15:39:22.884" v="755" actId="1076"/>
        <pc:sldMkLst>
          <pc:docMk/>
          <pc:sldMk cId="2382488007" sldId="407"/>
        </pc:sldMkLst>
        <pc:spChg chg="add mod">
          <ac:chgData name="Funari, AJ Joseph" userId="S::ajfunari@iu.edu::05a62d41-3a9a-4965-97f2-fe4addda90f4" providerId="AD" clId="Web-{DEBD5B0C-1EF3-0C29-9EC2-5734D7C067C5}" dt="2023-04-27T15:34:34.940" v="687" actId="14100"/>
          <ac:spMkLst>
            <pc:docMk/>
            <pc:sldMk cId="2382488007" sldId="407"/>
            <ac:spMk id="3" creationId="{C49FB318-FEF0-635F-E088-39A278C84EE5}"/>
          </ac:spMkLst>
        </pc:spChg>
        <pc:spChg chg="mod">
          <ac:chgData name="Funari, AJ Joseph" userId="S::ajfunari@iu.edu::05a62d41-3a9a-4965-97f2-fe4addda90f4" providerId="AD" clId="Web-{DEBD5B0C-1EF3-0C29-9EC2-5734D7C067C5}" dt="2023-04-27T15:39:22.884" v="755" actId="1076"/>
          <ac:spMkLst>
            <pc:docMk/>
            <pc:sldMk cId="2382488007" sldId="407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5:29:50.293" v="615" actId="20577"/>
          <ac:spMkLst>
            <pc:docMk/>
            <pc:sldMk cId="2382488007" sldId="407"/>
            <ac:spMk id="10" creationId="{9CD48FEC-5155-32FE-CDC0-69D7FB60EB67}"/>
          </ac:spMkLst>
        </pc:spChg>
        <pc:graphicFrameChg chg="del">
          <ac:chgData name="Funari, AJ Joseph" userId="S::ajfunari@iu.edu::05a62d41-3a9a-4965-97f2-fe4addda90f4" providerId="AD" clId="Web-{DEBD5B0C-1EF3-0C29-9EC2-5734D7C067C5}" dt="2023-04-27T15:29:52.824" v="616"/>
          <ac:graphicFrameMkLst>
            <pc:docMk/>
            <pc:sldMk cId="2382488007" sldId="407"/>
            <ac:graphicFrameMk id="6" creationId="{3214CBF4-772D-AA03-9498-B96159FD5C69}"/>
          </ac:graphicFrameMkLst>
        </pc:graphicFrameChg>
        <pc:graphicFrameChg chg="del mod modGraphic">
          <ac:chgData name="Funari, AJ Joseph" userId="S::ajfunari@iu.edu::05a62d41-3a9a-4965-97f2-fe4addda90f4" providerId="AD" clId="Web-{DEBD5B0C-1EF3-0C29-9EC2-5734D7C067C5}" dt="2023-04-27T15:29:56.168" v="619"/>
          <ac:graphicFrameMkLst>
            <pc:docMk/>
            <pc:sldMk cId="2382488007" sldId="407"/>
            <ac:graphicFrameMk id="11" creationId="{70EE32AB-8A30-7C9A-2B3C-4E8D7DDAA5C7}"/>
          </ac:graphicFrameMkLst>
        </pc:graphicFrameChg>
        <pc:picChg chg="add mod">
          <ac:chgData name="Funari, AJ Joseph" userId="S::ajfunari@iu.edu::05a62d41-3a9a-4965-97f2-fe4addda90f4" providerId="AD" clId="Web-{DEBD5B0C-1EF3-0C29-9EC2-5734D7C067C5}" dt="2023-04-27T15:30:48.700" v="637" actId="1076"/>
          <ac:picMkLst>
            <pc:docMk/>
            <pc:sldMk cId="2382488007" sldId="407"/>
            <ac:picMk id="5" creationId="{68903B62-AE7D-DFE3-F94E-24FBEA9ADA3A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30:43.403" v="636" actId="1076"/>
          <ac:picMkLst>
            <pc:docMk/>
            <pc:sldMk cId="2382488007" sldId="407"/>
            <ac:picMk id="12" creationId="{D9314FA8-9E1B-AD19-98D1-DDF6269B5AEA}"/>
          </ac:picMkLst>
        </pc:picChg>
      </pc:sldChg>
      <pc:sldChg chg="add del replId">
        <pc:chgData name="Funari, AJ Joseph" userId="S::ajfunari@iu.edu::05a62d41-3a9a-4965-97f2-fe4addda90f4" providerId="AD" clId="Web-{DEBD5B0C-1EF3-0C29-9EC2-5734D7C067C5}" dt="2023-04-27T15:28:31.322" v="584"/>
        <pc:sldMkLst>
          <pc:docMk/>
          <pc:sldMk cId="3527474272" sldId="407"/>
        </pc:sldMkLst>
      </pc:sldChg>
      <pc:sldChg chg="del">
        <pc:chgData name="Funari, AJ Joseph" userId="S::ajfunari@iu.edu::05a62d41-3a9a-4965-97f2-fe4addda90f4" providerId="AD" clId="Web-{DEBD5B0C-1EF3-0C29-9EC2-5734D7C067C5}" dt="2023-04-27T15:48:26.553" v="957"/>
        <pc:sldMkLst>
          <pc:docMk/>
          <pc:sldMk cId="4044981792" sldId="408"/>
        </pc:sldMkLst>
      </pc:sldChg>
      <pc:sldChg chg="addSp delSp modSp add replId">
        <pc:chgData name="Funari, AJ Joseph" userId="S::ajfunari@iu.edu::05a62d41-3a9a-4965-97f2-fe4addda90f4" providerId="AD" clId="Web-{DEBD5B0C-1EF3-0C29-9EC2-5734D7C067C5}" dt="2023-04-27T15:43:21.577" v="857" actId="1076"/>
        <pc:sldMkLst>
          <pc:docMk/>
          <pc:sldMk cId="1027506983" sldId="409"/>
        </pc:sldMkLst>
        <pc:spChg chg="del">
          <ac:chgData name="Funari, AJ Joseph" userId="S::ajfunari@iu.edu::05a62d41-3a9a-4965-97f2-fe4addda90f4" providerId="AD" clId="Web-{DEBD5B0C-1EF3-0C29-9EC2-5734D7C067C5}" dt="2023-04-27T15:31:16.685" v="651"/>
          <ac:spMkLst>
            <pc:docMk/>
            <pc:sldMk cId="1027506983" sldId="409"/>
            <ac:spMk id="3" creationId="{C49FB318-FEF0-635F-E088-39A278C84EE5}"/>
          </ac:spMkLst>
        </pc:spChg>
        <pc:spChg chg="add del mod">
          <ac:chgData name="Funari, AJ Joseph" userId="S::ajfunari@iu.edu::05a62d41-3a9a-4965-97f2-fe4addda90f4" providerId="AD" clId="Web-{DEBD5B0C-1EF3-0C29-9EC2-5734D7C067C5}" dt="2023-04-27T15:31:19.531" v="653"/>
          <ac:spMkLst>
            <pc:docMk/>
            <pc:sldMk cId="1027506983" sldId="409"/>
            <ac:spMk id="4" creationId="{2C46F3C3-8B4F-7672-A9B4-BC9223892703}"/>
          </ac:spMkLst>
        </pc:spChg>
        <pc:spChg chg="mod">
          <ac:chgData name="Funari, AJ Joseph" userId="S::ajfunari@iu.edu::05a62d41-3a9a-4965-97f2-fe4addda90f4" providerId="AD" clId="Web-{DEBD5B0C-1EF3-0C29-9EC2-5734D7C067C5}" dt="2023-04-27T15:43:21.577" v="857" actId="1076"/>
          <ac:spMkLst>
            <pc:docMk/>
            <pc:sldMk cId="1027506983" sldId="409"/>
            <ac:spMk id="8" creationId="{8B5AEEBB-6CD0-8CAD-DD93-4E41234FD12F}"/>
          </ac:spMkLst>
        </pc:spChg>
        <pc:spChg chg="add mod">
          <ac:chgData name="Funari, AJ Joseph" userId="S::ajfunari@iu.edu::05a62d41-3a9a-4965-97f2-fe4addda90f4" providerId="AD" clId="Web-{DEBD5B0C-1EF3-0C29-9EC2-5734D7C067C5}" dt="2023-04-27T15:34:17.846" v="683" actId="14100"/>
          <ac:spMkLst>
            <pc:docMk/>
            <pc:sldMk cId="1027506983" sldId="409"/>
            <ac:spMk id="9" creationId="{74FF0451-05D8-F116-F5D0-2EC746FCB76E}"/>
          </ac:spMkLst>
        </pc:spChg>
        <pc:spChg chg="mod">
          <ac:chgData name="Funari, AJ Joseph" userId="S::ajfunari@iu.edu::05a62d41-3a9a-4965-97f2-fe4addda90f4" providerId="AD" clId="Web-{DEBD5B0C-1EF3-0C29-9EC2-5734D7C067C5}" dt="2023-04-27T15:31:06.451" v="650" actId="20577"/>
          <ac:spMkLst>
            <pc:docMk/>
            <pc:sldMk cId="1027506983" sldId="409"/>
            <ac:spMk id="10" creationId="{9CD48FEC-5155-32FE-CDC0-69D7FB60EB67}"/>
          </ac:spMkLst>
        </pc:spChg>
        <pc:picChg chg="del">
          <ac:chgData name="Funari, AJ Joseph" userId="S::ajfunari@iu.edu::05a62d41-3a9a-4965-97f2-fe4addda90f4" providerId="AD" clId="Web-{DEBD5B0C-1EF3-0C29-9EC2-5734D7C067C5}" dt="2023-04-27T15:31:20.217" v="654"/>
          <ac:picMkLst>
            <pc:docMk/>
            <pc:sldMk cId="1027506983" sldId="409"/>
            <ac:picMk id="5" creationId="{68903B62-AE7D-DFE3-F94E-24FBEA9ADA3A}"/>
          </ac:picMkLst>
        </pc:picChg>
        <pc:picChg chg="del">
          <ac:chgData name="Funari, AJ Joseph" userId="S::ajfunari@iu.edu::05a62d41-3a9a-4965-97f2-fe4addda90f4" providerId="AD" clId="Web-{DEBD5B0C-1EF3-0C29-9EC2-5734D7C067C5}" dt="2023-04-27T15:31:17.139" v="652"/>
          <ac:picMkLst>
            <pc:docMk/>
            <pc:sldMk cId="1027506983" sldId="409"/>
            <ac:picMk id="12" creationId="{D9314FA8-9E1B-AD19-98D1-DDF6269B5AEA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31:51.264" v="661" actId="1076"/>
          <ac:picMkLst>
            <pc:docMk/>
            <pc:sldMk cId="1027506983" sldId="409"/>
            <ac:picMk id="13" creationId="{5B781379-A507-E930-E93D-43F641F0EEC3}"/>
          </ac:picMkLst>
        </pc:picChg>
      </pc:sldChg>
      <pc:sldChg chg="addSp delSp modSp add replId">
        <pc:chgData name="Funari, AJ Joseph" userId="S::ajfunari@iu.edu::05a62d41-3a9a-4965-97f2-fe4addda90f4" providerId="AD" clId="Web-{DEBD5B0C-1EF3-0C29-9EC2-5734D7C067C5}" dt="2023-04-27T15:44:17.485" v="863" actId="1076"/>
        <pc:sldMkLst>
          <pc:docMk/>
          <pc:sldMk cId="616673704" sldId="410"/>
        </pc:sldMkLst>
        <pc:spChg chg="add del mod">
          <ac:chgData name="Funari, AJ Joseph" userId="S::ajfunari@iu.edu::05a62d41-3a9a-4965-97f2-fe4addda90f4" providerId="AD" clId="Web-{DEBD5B0C-1EF3-0C29-9EC2-5734D7C067C5}" dt="2023-04-27T15:36:18.833" v="720"/>
          <ac:spMkLst>
            <pc:docMk/>
            <pc:sldMk cId="616673704" sldId="410"/>
            <ac:spMk id="3" creationId="{CE12181B-2A03-5A02-5F8C-561F26E0FE33}"/>
          </ac:spMkLst>
        </pc:spChg>
        <pc:spChg chg="add mod">
          <ac:chgData name="Funari, AJ Joseph" userId="S::ajfunari@iu.edu::05a62d41-3a9a-4965-97f2-fe4addda90f4" providerId="AD" clId="Web-{DEBD5B0C-1EF3-0C29-9EC2-5734D7C067C5}" dt="2023-04-27T15:42:53.686" v="852" actId="1076"/>
          <ac:spMkLst>
            <pc:docMk/>
            <pc:sldMk cId="616673704" sldId="410"/>
            <ac:spMk id="5" creationId="{5442C455-D7E5-4E1B-36F0-19E79105FE49}"/>
          </ac:spMkLst>
        </pc:spChg>
        <pc:spChg chg="del">
          <ac:chgData name="Funari, AJ Joseph" userId="S::ajfunari@iu.edu::05a62d41-3a9a-4965-97f2-fe4addda90f4" providerId="AD" clId="Web-{DEBD5B0C-1EF3-0C29-9EC2-5734D7C067C5}" dt="2023-04-27T15:41:40.559" v="820"/>
          <ac:spMkLst>
            <pc:docMk/>
            <pc:sldMk cId="616673704" sldId="410"/>
            <ac:spMk id="8" creationId="{8B5AEEBB-6CD0-8CAD-DD93-4E41234FD12F}"/>
          </ac:spMkLst>
        </pc:spChg>
        <pc:spChg chg="del">
          <ac:chgData name="Funari, AJ Joseph" userId="S::ajfunari@iu.edu::05a62d41-3a9a-4965-97f2-fe4addda90f4" providerId="AD" clId="Web-{DEBD5B0C-1EF3-0C29-9EC2-5734D7C067C5}" dt="2023-04-27T15:36:16.568" v="719"/>
          <ac:spMkLst>
            <pc:docMk/>
            <pc:sldMk cId="616673704" sldId="410"/>
            <ac:spMk id="9" creationId="{74FF0451-05D8-F116-F5D0-2EC746FCB76E}"/>
          </ac:spMkLst>
        </pc:spChg>
        <pc:spChg chg="mod">
          <ac:chgData name="Funari, AJ Joseph" userId="S::ajfunari@iu.edu::05a62d41-3a9a-4965-97f2-fe4addda90f4" providerId="AD" clId="Web-{DEBD5B0C-1EF3-0C29-9EC2-5734D7C067C5}" dt="2023-04-27T15:34:55.831" v="704" actId="20577"/>
          <ac:spMkLst>
            <pc:docMk/>
            <pc:sldMk cId="616673704" sldId="410"/>
            <ac:spMk id="10" creationId="{9CD48FEC-5155-32FE-CDC0-69D7FB60EB67}"/>
          </ac:spMkLst>
        </pc:spChg>
        <pc:spChg chg="add mod">
          <ac:chgData name="Funari, AJ Joseph" userId="S::ajfunari@iu.edu::05a62d41-3a9a-4965-97f2-fe4addda90f4" providerId="AD" clId="Web-{DEBD5B0C-1EF3-0C29-9EC2-5734D7C067C5}" dt="2023-04-27T15:44:17.485" v="863" actId="1076"/>
          <ac:spMkLst>
            <pc:docMk/>
            <pc:sldMk cId="616673704" sldId="410"/>
            <ac:spMk id="16" creationId="{F014757A-F245-AE3D-5175-FC458AA607E7}"/>
          </ac:spMkLst>
        </pc:spChg>
        <pc:spChg chg="add del mod">
          <ac:chgData name="Funari, AJ Joseph" userId="S::ajfunari@iu.edu::05a62d41-3a9a-4965-97f2-fe4addda90f4" providerId="AD" clId="Web-{DEBD5B0C-1EF3-0C29-9EC2-5734D7C067C5}" dt="2023-04-27T15:42:33.811" v="840"/>
          <ac:spMkLst>
            <pc:docMk/>
            <pc:sldMk cId="616673704" sldId="410"/>
            <ac:spMk id="18" creationId="{FF49ECD6-6D83-7D3F-DBCA-E0C70082AD30}"/>
          </ac:spMkLst>
        </pc:spChg>
        <pc:spChg chg="add mod">
          <ac:chgData name="Funari, AJ Joseph" userId="S::ajfunari@iu.edu::05a62d41-3a9a-4965-97f2-fe4addda90f4" providerId="AD" clId="Web-{DEBD5B0C-1EF3-0C29-9EC2-5734D7C067C5}" dt="2023-04-27T15:42:57.108" v="853" actId="1076"/>
          <ac:spMkLst>
            <pc:docMk/>
            <pc:sldMk cId="616673704" sldId="410"/>
            <ac:spMk id="20" creationId="{BE38F5DF-D003-BD91-B691-201863C07879}"/>
          </ac:spMkLst>
        </pc:spChg>
        <pc:picChg chg="add mod">
          <ac:chgData name="Funari, AJ Joseph" userId="S::ajfunari@iu.edu::05a62d41-3a9a-4965-97f2-fe4addda90f4" providerId="AD" clId="Web-{DEBD5B0C-1EF3-0C29-9EC2-5734D7C067C5}" dt="2023-04-27T15:43:05.140" v="855" actId="1076"/>
          <ac:picMkLst>
            <pc:docMk/>
            <pc:sldMk cId="616673704" sldId="410"/>
            <ac:picMk id="11" creationId="{2B12E5F1-7F27-66E9-BFF1-F7D0CF4B0EBC}"/>
          </ac:picMkLst>
        </pc:picChg>
        <pc:picChg chg="del">
          <ac:chgData name="Funari, AJ Joseph" userId="S::ajfunari@iu.edu::05a62d41-3a9a-4965-97f2-fe4addda90f4" providerId="AD" clId="Web-{DEBD5B0C-1EF3-0C29-9EC2-5734D7C067C5}" dt="2023-04-27T15:36:19.318" v="721"/>
          <ac:picMkLst>
            <pc:docMk/>
            <pc:sldMk cId="616673704" sldId="410"/>
            <ac:picMk id="13" creationId="{5B781379-A507-E930-E93D-43F641F0EEC3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43:02.014" v="854" actId="1076"/>
          <ac:picMkLst>
            <pc:docMk/>
            <pc:sldMk cId="616673704" sldId="410"/>
            <ac:picMk id="14" creationId="{42B8109A-2F69-3DC5-4F54-B65BA538E951}"/>
          </ac:picMkLst>
        </pc:picChg>
      </pc:sldChg>
      <pc:sldChg chg="addSp modSp add replId">
        <pc:chgData name="Funari, AJ Joseph" userId="S::ajfunari@iu.edu::05a62d41-3a9a-4965-97f2-fe4addda90f4" providerId="AD" clId="Web-{DEBD5B0C-1EF3-0C29-9EC2-5734D7C067C5}" dt="2023-04-27T17:00:17.638" v="3069" actId="1076"/>
        <pc:sldMkLst>
          <pc:docMk/>
          <pc:sldMk cId="2787515318" sldId="411"/>
        </pc:sldMkLst>
        <pc:spChg chg="mod">
          <ac:chgData name="Funari, AJ Joseph" userId="S::ajfunari@iu.edu::05a62d41-3a9a-4965-97f2-fe4addda90f4" providerId="AD" clId="Web-{DEBD5B0C-1EF3-0C29-9EC2-5734D7C067C5}" dt="2023-04-27T17:00:12.857" v="3068" actId="14100"/>
          <ac:spMkLst>
            <pc:docMk/>
            <pc:sldMk cId="2787515318" sldId="411"/>
            <ac:spMk id="3" creationId="{3D753301-B83F-59A6-3BDC-37879F2EB518}"/>
          </ac:spMkLst>
        </pc:spChg>
        <pc:spChg chg="mod">
          <ac:chgData name="Funari, AJ Joseph" userId="S::ajfunari@iu.edu::05a62d41-3a9a-4965-97f2-fe4addda90f4" providerId="AD" clId="Web-{DEBD5B0C-1EF3-0C29-9EC2-5734D7C067C5}" dt="2023-04-27T15:38:05.398" v="749" actId="1076"/>
          <ac:spMkLst>
            <pc:docMk/>
            <pc:sldMk cId="2787515318" sldId="411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5:35:17.519" v="714" actId="20577"/>
          <ac:spMkLst>
            <pc:docMk/>
            <pc:sldMk cId="2787515318" sldId="411"/>
            <ac:spMk id="10" creationId="{9CD48FEC-5155-32FE-CDC0-69D7FB60EB67}"/>
          </ac:spMkLst>
        </pc:spChg>
        <pc:picChg chg="add mod modCrop">
          <ac:chgData name="Funari, AJ Joseph" userId="S::ajfunari@iu.edu::05a62d41-3a9a-4965-97f2-fe4addda90f4" providerId="AD" clId="Web-{DEBD5B0C-1EF3-0C29-9EC2-5734D7C067C5}" dt="2023-04-27T17:00:17.638" v="3069" actId="1076"/>
          <ac:picMkLst>
            <pc:docMk/>
            <pc:sldMk cId="2787515318" sldId="411"/>
            <ac:picMk id="2" creationId="{BB1B949C-CEA0-D265-0534-D72103933080}"/>
          </ac:picMkLst>
        </pc:picChg>
      </pc:sldChg>
      <pc:sldChg chg="addSp delSp modSp">
        <pc:chgData name="Funari, AJ Joseph" userId="S::ajfunari@iu.edu::05a62d41-3a9a-4965-97f2-fe4addda90f4" providerId="AD" clId="Web-{DEBD5B0C-1EF3-0C29-9EC2-5734D7C067C5}" dt="2023-04-27T16:55:06.490" v="2971"/>
        <pc:sldMkLst>
          <pc:docMk/>
          <pc:sldMk cId="1653927089" sldId="412"/>
        </pc:sldMkLst>
        <pc:spChg chg="del">
          <ac:chgData name="Funari, AJ Joseph" userId="S::ajfunari@iu.edu::05a62d41-3a9a-4965-97f2-fe4addda90f4" providerId="AD" clId="Web-{DEBD5B0C-1EF3-0C29-9EC2-5734D7C067C5}" dt="2023-04-27T16:11:48.914" v="1251"/>
          <ac:spMkLst>
            <pc:docMk/>
            <pc:sldMk cId="1653927089" sldId="412"/>
            <ac:spMk id="3" creationId="{3D753301-B83F-59A6-3BDC-37879F2EB518}"/>
          </ac:spMkLst>
        </pc:spChg>
        <pc:spChg chg="mod">
          <ac:chgData name="Funari, AJ Joseph" userId="S::ajfunari@iu.edu::05a62d41-3a9a-4965-97f2-fe4addda90f4" providerId="AD" clId="Web-{DEBD5B0C-1EF3-0C29-9EC2-5734D7C067C5}" dt="2023-04-27T15:38:11.508" v="750" actId="1076"/>
          <ac:spMkLst>
            <pc:docMk/>
            <pc:sldMk cId="1653927089" sldId="412"/>
            <ac:spMk id="8" creationId="{8B5AEEBB-6CD0-8CAD-DD93-4E41234FD12F}"/>
          </ac:spMkLst>
        </pc:spChg>
        <pc:graphicFrameChg chg="mod modGraphic">
          <ac:chgData name="Funari, AJ Joseph" userId="S::ajfunari@iu.edu::05a62d41-3a9a-4965-97f2-fe4addda90f4" providerId="AD" clId="Web-{DEBD5B0C-1EF3-0C29-9EC2-5734D7C067C5}" dt="2023-04-27T16:55:06.490" v="2971"/>
          <ac:graphicFrameMkLst>
            <pc:docMk/>
            <pc:sldMk cId="1653927089" sldId="412"/>
            <ac:graphicFrameMk id="2" creationId="{65E7CC1B-16C1-1863-C8B8-289D605B87E5}"/>
          </ac:graphicFrameMkLst>
        </pc:graphicFrameChg>
        <pc:graphicFrameChg chg="add del mod modGraphic">
          <ac:chgData name="Funari, AJ Joseph" userId="S::ajfunari@iu.edu::05a62d41-3a9a-4965-97f2-fe4addda90f4" providerId="AD" clId="Web-{DEBD5B0C-1EF3-0C29-9EC2-5734D7C067C5}" dt="2023-04-27T16:12:50.025" v="1280"/>
          <ac:graphicFrameMkLst>
            <pc:docMk/>
            <pc:sldMk cId="1653927089" sldId="412"/>
            <ac:graphicFrameMk id="4" creationId="{2CD7D8B0-172B-6F0C-6114-89391E7B1CB6}"/>
          </ac:graphicFrameMkLst>
        </pc:graphicFrameChg>
        <pc:graphicFrameChg chg="add del mod">
          <ac:chgData name="Funari, AJ Joseph" userId="S::ajfunari@iu.edu::05a62d41-3a9a-4965-97f2-fe4addda90f4" providerId="AD" clId="Web-{DEBD5B0C-1EF3-0C29-9EC2-5734D7C067C5}" dt="2023-04-27T16:13:25.948" v="1282"/>
          <ac:graphicFrameMkLst>
            <pc:docMk/>
            <pc:sldMk cId="1653927089" sldId="412"/>
            <ac:graphicFrameMk id="6" creationId="{BE099C54-234F-C4F3-976F-EFD687A93C68}"/>
          </ac:graphicFrameMkLst>
        </pc:graphicFrameChg>
        <pc:graphicFrameChg chg="add del mod">
          <ac:chgData name="Funari, AJ Joseph" userId="S::ajfunari@iu.edu::05a62d41-3a9a-4965-97f2-fe4addda90f4" providerId="AD" clId="Web-{DEBD5B0C-1EF3-0C29-9EC2-5734D7C067C5}" dt="2023-04-27T16:13:37.198" v="1284"/>
          <ac:graphicFrameMkLst>
            <pc:docMk/>
            <pc:sldMk cId="1653927089" sldId="412"/>
            <ac:graphicFrameMk id="11" creationId="{5810D5E1-6C67-CE4A-8EDA-B8DFDD95132C}"/>
          </ac:graphicFrameMkLst>
        </pc:graphicFrameChg>
        <pc:graphicFrameChg chg="add del mod modGraphic">
          <ac:chgData name="Funari, AJ Joseph" userId="S::ajfunari@iu.edu::05a62d41-3a9a-4965-97f2-fe4addda90f4" providerId="AD" clId="Web-{DEBD5B0C-1EF3-0C29-9EC2-5734D7C067C5}" dt="2023-04-27T16:14:03.495" v="1293"/>
          <ac:graphicFrameMkLst>
            <pc:docMk/>
            <pc:sldMk cId="1653927089" sldId="412"/>
            <ac:graphicFrameMk id="13" creationId="{A39C3FAD-9345-0CF8-784A-8FBB246D0531}"/>
          </ac:graphicFrameMkLst>
        </pc:graphicFrameChg>
        <pc:graphicFrameChg chg="add del mod">
          <ac:chgData name="Funari, AJ Joseph" userId="S::ajfunari@iu.edu::05a62d41-3a9a-4965-97f2-fe4addda90f4" providerId="AD" clId="Web-{DEBD5B0C-1EF3-0C29-9EC2-5734D7C067C5}" dt="2023-04-27T16:15:16.356" v="1295"/>
          <ac:graphicFrameMkLst>
            <pc:docMk/>
            <pc:sldMk cId="1653927089" sldId="412"/>
            <ac:graphicFrameMk id="15" creationId="{AD7F0ABA-8702-6470-7CE2-840BEEF0B4B6}"/>
          </ac:graphicFrameMkLst>
        </pc:graphicFrameChg>
        <pc:graphicFrameChg chg="add del mod">
          <ac:chgData name="Funari, AJ Joseph" userId="S::ajfunari@iu.edu::05a62d41-3a9a-4965-97f2-fe4addda90f4" providerId="AD" clId="Web-{DEBD5B0C-1EF3-0C29-9EC2-5734D7C067C5}" dt="2023-04-27T16:15:30.997" v="1297"/>
          <ac:graphicFrameMkLst>
            <pc:docMk/>
            <pc:sldMk cId="1653927089" sldId="412"/>
            <ac:graphicFrameMk id="17" creationId="{E251B20B-1F15-DC5D-97F4-32090CB8434B}"/>
          </ac:graphicFrameMkLst>
        </pc:graphicFrameChg>
      </pc:sldChg>
      <pc:sldChg chg="addSp delSp modSp add replId">
        <pc:chgData name="Funari, AJ Joseph" userId="S::ajfunari@iu.edu::05a62d41-3a9a-4965-97f2-fe4addda90f4" providerId="AD" clId="Web-{DEBD5B0C-1EF3-0C29-9EC2-5734D7C067C5}" dt="2023-04-27T15:44:31.063" v="865" actId="1076"/>
        <pc:sldMkLst>
          <pc:docMk/>
          <pc:sldMk cId="1202613328" sldId="413"/>
        </pc:sldMkLst>
        <pc:spChg chg="add del mod">
          <ac:chgData name="Funari, AJ Joseph" userId="S::ajfunari@iu.edu::05a62d41-3a9a-4965-97f2-fe4addda90f4" providerId="AD" clId="Web-{DEBD5B0C-1EF3-0C29-9EC2-5734D7C067C5}" dt="2023-04-27T15:41:13.309" v="813"/>
          <ac:spMkLst>
            <pc:docMk/>
            <pc:sldMk cId="1202613328" sldId="413"/>
            <ac:spMk id="3" creationId="{3EE30752-B0D4-5BA9-DE48-6D68018B539C}"/>
          </ac:spMkLst>
        </pc:spChg>
        <pc:spChg chg="del mod">
          <ac:chgData name="Funari, AJ Joseph" userId="S::ajfunari@iu.edu::05a62d41-3a9a-4965-97f2-fe4addda90f4" providerId="AD" clId="Web-{DEBD5B0C-1EF3-0C29-9EC2-5734D7C067C5}" dt="2023-04-27T15:41:23.606" v="817"/>
          <ac:spMkLst>
            <pc:docMk/>
            <pc:sldMk cId="1202613328" sldId="413"/>
            <ac:spMk id="5" creationId="{5442C455-D7E5-4E1B-36F0-19E79105FE49}"/>
          </ac:spMkLst>
        </pc:spChg>
        <pc:spChg chg="add mod">
          <ac:chgData name="Funari, AJ Joseph" userId="S::ajfunari@iu.edu::05a62d41-3a9a-4965-97f2-fe4addda90f4" providerId="AD" clId="Web-{DEBD5B0C-1EF3-0C29-9EC2-5734D7C067C5}" dt="2023-04-27T15:41:06.668" v="812" actId="1076"/>
          <ac:spMkLst>
            <pc:docMk/>
            <pc:sldMk cId="1202613328" sldId="413"/>
            <ac:spMk id="6" creationId="{34BECEDF-6DF8-9876-8942-B062C966F29A}"/>
          </ac:spMkLst>
        </pc:spChg>
        <pc:spChg chg="del">
          <ac:chgData name="Funari, AJ Joseph" userId="S::ajfunari@iu.edu::05a62d41-3a9a-4965-97f2-fe4addda90f4" providerId="AD" clId="Web-{DEBD5B0C-1EF3-0C29-9EC2-5734D7C067C5}" dt="2023-04-27T15:40:18.667" v="786"/>
          <ac:spMkLst>
            <pc:docMk/>
            <pc:sldMk cId="1202613328" sldId="413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DEBD5B0C-1EF3-0C29-9EC2-5734D7C067C5}" dt="2023-04-27T15:41:20.153" v="814" actId="1076"/>
          <ac:spMkLst>
            <pc:docMk/>
            <pc:sldMk cId="1202613328" sldId="413"/>
            <ac:spMk id="10" creationId="{9CD48FEC-5155-32FE-CDC0-69D7FB60EB67}"/>
          </ac:spMkLst>
        </pc:spChg>
        <pc:spChg chg="add del mod">
          <ac:chgData name="Funari, AJ Joseph" userId="S::ajfunari@iu.edu::05a62d41-3a9a-4965-97f2-fe4addda90f4" providerId="AD" clId="Web-{DEBD5B0C-1EF3-0C29-9EC2-5734D7C067C5}" dt="2023-04-27T15:41:24.981" v="818"/>
          <ac:spMkLst>
            <pc:docMk/>
            <pc:sldMk cId="1202613328" sldId="413"/>
            <ac:spMk id="12" creationId="{1CADC97C-C031-D467-DCB5-C598DF3FE8DB}"/>
          </ac:spMkLst>
        </pc:spChg>
        <pc:spChg chg="mod">
          <ac:chgData name="Funari, AJ Joseph" userId="S::ajfunari@iu.edu::05a62d41-3a9a-4965-97f2-fe4addda90f4" providerId="AD" clId="Web-{DEBD5B0C-1EF3-0C29-9EC2-5734D7C067C5}" dt="2023-04-27T15:44:31.063" v="865" actId="1076"/>
          <ac:spMkLst>
            <pc:docMk/>
            <pc:sldMk cId="1202613328" sldId="413"/>
            <ac:spMk id="16" creationId="{F014757A-F245-AE3D-5175-FC458AA607E7}"/>
          </ac:spMkLst>
        </pc:spChg>
        <pc:picChg chg="del mod">
          <ac:chgData name="Funari, AJ Joseph" userId="S::ajfunari@iu.edu::05a62d41-3a9a-4965-97f2-fe4addda90f4" providerId="AD" clId="Web-{DEBD5B0C-1EF3-0C29-9EC2-5734D7C067C5}" dt="2023-04-27T15:41:21.856" v="816"/>
          <ac:picMkLst>
            <pc:docMk/>
            <pc:sldMk cId="1202613328" sldId="413"/>
            <ac:picMk id="11" creationId="{2B12E5F1-7F27-66E9-BFF1-F7D0CF4B0EBC}"/>
          </ac:picMkLst>
        </pc:picChg>
        <pc:picChg chg="del mod">
          <ac:chgData name="Funari, AJ Joseph" userId="S::ajfunari@iu.edu::05a62d41-3a9a-4965-97f2-fe4addda90f4" providerId="AD" clId="Web-{DEBD5B0C-1EF3-0C29-9EC2-5734D7C067C5}" dt="2023-04-27T15:41:21.340" v="815"/>
          <ac:picMkLst>
            <pc:docMk/>
            <pc:sldMk cId="1202613328" sldId="413"/>
            <ac:picMk id="14" creationId="{42B8109A-2F69-3DC5-4F54-B65BA538E951}"/>
          </ac:picMkLst>
        </pc:picChg>
      </pc:sldChg>
      <pc:sldChg chg="modSp add del replId">
        <pc:chgData name="Funari, AJ Joseph" userId="S::ajfunari@iu.edu::05a62d41-3a9a-4965-97f2-fe4addda90f4" providerId="AD" clId="Web-{DEBD5B0C-1EF3-0C29-9EC2-5734D7C067C5}" dt="2023-04-27T15:47:31.583" v="916"/>
        <pc:sldMkLst>
          <pc:docMk/>
          <pc:sldMk cId="1745629419" sldId="414"/>
        </pc:sldMkLst>
        <pc:spChg chg="mod">
          <ac:chgData name="Funari, AJ Joseph" userId="S::ajfunari@iu.edu::05a62d41-3a9a-4965-97f2-fe4addda90f4" providerId="AD" clId="Web-{DEBD5B0C-1EF3-0C29-9EC2-5734D7C067C5}" dt="2023-04-27T15:45:20.846" v="915" actId="20577"/>
          <ac:spMkLst>
            <pc:docMk/>
            <pc:sldMk cId="1745629419" sldId="414"/>
            <ac:spMk id="10" creationId="{9CD48FEC-5155-32FE-CDC0-69D7FB60EB67}"/>
          </ac:spMkLst>
        </pc:spChg>
      </pc:sldChg>
      <pc:sldChg chg="addSp delSp modSp add replId">
        <pc:chgData name="Funari, AJ Joseph" userId="S::ajfunari@iu.edu::05a62d41-3a9a-4965-97f2-fe4addda90f4" providerId="AD" clId="Web-{DEBD5B0C-1EF3-0C29-9EC2-5734D7C067C5}" dt="2023-04-27T15:48:18.039" v="956" actId="1076"/>
        <pc:sldMkLst>
          <pc:docMk/>
          <pc:sldMk cId="2413399944" sldId="414"/>
        </pc:sldMkLst>
        <pc:spChg chg="add del mod">
          <ac:chgData name="Funari, AJ Joseph" userId="S::ajfunari@iu.edu::05a62d41-3a9a-4965-97f2-fe4addda90f4" providerId="AD" clId="Web-{DEBD5B0C-1EF3-0C29-9EC2-5734D7C067C5}" dt="2023-04-27T15:47:53.287" v="932"/>
          <ac:spMkLst>
            <pc:docMk/>
            <pc:sldMk cId="2413399944" sldId="414"/>
            <ac:spMk id="3" creationId="{7C47469C-9063-5CF2-3C16-C0963CABE087}"/>
          </ac:spMkLst>
        </pc:spChg>
        <pc:spChg chg="del">
          <ac:chgData name="Funari, AJ Joseph" userId="S::ajfunari@iu.edu::05a62d41-3a9a-4965-97f2-fe4addda90f4" providerId="AD" clId="Web-{DEBD5B0C-1EF3-0C29-9EC2-5734D7C067C5}" dt="2023-04-27T15:47:49.990" v="931"/>
          <ac:spMkLst>
            <pc:docMk/>
            <pc:sldMk cId="2413399944" sldId="414"/>
            <ac:spMk id="4" creationId="{5545117C-45B2-C294-4324-8111319EDC29}"/>
          </ac:spMkLst>
        </pc:spChg>
        <pc:spChg chg="add mod">
          <ac:chgData name="Funari, AJ Joseph" userId="S::ajfunari@iu.edu::05a62d41-3a9a-4965-97f2-fe4addda90f4" providerId="AD" clId="Web-{DEBD5B0C-1EF3-0C29-9EC2-5734D7C067C5}" dt="2023-04-27T15:48:17.834" v="950" actId="1076"/>
          <ac:spMkLst>
            <pc:docMk/>
            <pc:sldMk cId="2413399944" sldId="414"/>
            <ac:spMk id="9" creationId="{9626C323-71C5-1E35-FB10-E731D096ED90}"/>
          </ac:spMkLst>
        </pc:spChg>
        <pc:spChg chg="mod">
          <ac:chgData name="Funari, AJ Joseph" userId="S::ajfunari@iu.edu::05a62d41-3a9a-4965-97f2-fe4addda90f4" providerId="AD" clId="Web-{DEBD5B0C-1EF3-0C29-9EC2-5734D7C067C5}" dt="2023-04-27T15:47:45.990" v="930" actId="20577"/>
          <ac:spMkLst>
            <pc:docMk/>
            <pc:sldMk cId="2413399944" sldId="414"/>
            <ac:spMk id="10" creationId="{9CD48FEC-5155-32FE-CDC0-69D7FB60EB67}"/>
          </ac:spMkLst>
        </pc:spChg>
        <pc:spChg chg="add mod">
          <ac:chgData name="Funari, AJ Joseph" userId="S::ajfunari@iu.edu::05a62d41-3a9a-4965-97f2-fe4addda90f4" providerId="AD" clId="Web-{DEBD5B0C-1EF3-0C29-9EC2-5734D7C067C5}" dt="2023-04-27T15:48:17.897" v="952" actId="1076"/>
          <ac:spMkLst>
            <pc:docMk/>
            <pc:sldMk cId="2413399944" sldId="414"/>
            <ac:spMk id="14" creationId="{9E1526CF-D0CF-1336-BE01-5A50FF266595}"/>
          </ac:spMkLst>
        </pc:spChg>
        <pc:spChg chg="add mod">
          <ac:chgData name="Funari, AJ Joseph" userId="S::ajfunari@iu.edu::05a62d41-3a9a-4965-97f2-fe4addda90f4" providerId="AD" clId="Web-{DEBD5B0C-1EF3-0C29-9EC2-5734D7C067C5}" dt="2023-04-27T15:48:17.975" v="954" actId="1076"/>
          <ac:spMkLst>
            <pc:docMk/>
            <pc:sldMk cId="2413399944" sldId="414"/>
            <ac:spMk id="19" creationId="{34C371A6-092F-794A-D170-BDAB74D93A1C}"/>
          </ac:spMkLst>
        </pc:spChg>
        <pc:spChg chg="add mod">
          <ac:chgData name="Funari, AJ Joseph" userId="S::ajfunari@iu.edu::05a62d41-3a9a-4965-97f2-fe4addda90f4" providerId="AD" clId="Web-{DEBD5B0C-1EF3-0C29-9EC2-5734D7C067C5}" dt="2023-04-27T15:48:18.039" v="956" actId="1076"/>
          <ac:spMkLst>
            <pc:docMk/>
            <pc:sldMk cId="2413399944" sldId="414"/>
            <ac:spMk id="23" creationId="{6255DD1F-06B2-01F9-8A2B-BAE9B69781E2}"/>
          </ac:spMkLst>
        </pc:spChg>
        <pc:picChg chg="add mod">
          <ac:chgData name="Funari, AJ Joseph" userId="S::ajfunari@iu.edu::05a62d41-3a9a-4965-97f2-fe4addda90f4" providerId="AD" clId="Web-{DEBD5B0C-1EF3-0C29-9EC2-5734D7C067C5}" dt="2023-04-27T15:48:17.819" v="949" actId="1076"/>
          <ac:picMkLst>
            <pc:docMk/>
            <pc:sldMk cId="2413399944" sldId="414"/>
            <ac:picMk id="6" creationId="{8D8F955B-475F-64D7-781E-4D44F98A4757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48:17.881" v="951" actId="1076"/>
          <ac:picMkLst>
            <pc:docMk/>
            <pc:sldMk cId="2413399944" sldId="414"/>
            <ac:picMk id="12" creationId="{77DC461F-3E66-BE9C-D14A-2F28CDE5E83D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48:17.959" v="953" actId="1076"/>
          <ac:picMkLst>
            <pc:docMk/>
            <pc:sldMk cId="2413399944" sldId="414"/>
            <ac:picMk id="17" creationId="{921385F0-9D7E-84DC-08D0-9EE1CD9DF31E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48:18.022" v="955" actId="1076"/>
          <ac:picMkLst>
            <pc:docMk/>
            <pc:sldMk cId="2413399944" sldId="414"/>
            <ac:picMk id="21" creationId="{EF87A5D6-C1CC-15BD-382B-C466CBBD137C}"/>
          </ac:picMkLst>
        </pc:picChg>
      </pc:sldChg>
      <pc:sldChg chg="addSp modSp">
        <pc:chgData name="Funari, AJ Joseph" userId="S::ajfunari@iu.edu::05a62d41-3a9a-4965-97f2-fe4addda90f4" providerId="AD" clId="Web-{DEBD5B0C-1EF3-0C29-9EC2-5734D7C067C5}" dt="2023-04-27T16:04:35.435" v="1042" actId="1076"/>
        <pc:sldMkLst>
          <pc:docMk/>
          <pc:sldMk cId="132201646" sldId="415"/>
        </pc:sldMkLst>
        <pc:picChg chg="add mod">
          <ac:chgData name="Funari, AJ Joseph" userId="S::ajfunari@iu.edu::05a62d41-3a9a-4965-97f2-fe4addda90f4" providerId="AD" clId="Web-{DEBD5B0C-1EF3-0C29-9EC2-5734D7C067C5}" dt="2023-04-27T16:04:35.435" v="1042" actId="1076"/>
          <ac:picMkLst>
            <pc:docMk/>
            <pc:sldMk cId="132201646" sldId="415"/>
            <ac:picMk id="4" creationId="{40AA4040-A290-A6EC-BBAE-87C8812962E4}"/>
          </ac:picMkLst>
        </pc:picChg>
      </pc:sldChg>
      <pc:sldChg chg="addSp delSp modSp add replId modNotes">
        <pc:chgData name="Funari, AJ Joseph" userId="S::ajfunari@iu.edu::05a62d41-3a9a-4965-97f2-fe4addda90f4" providerId="AD" clId="Web-{DEBD5B0C-1EF3-0C29-9EC2-5734D7C067C5}" dt="2023-04-27T17:00:40.592" v="3072"/>
        <pc:sldMkLst>
          <pc:docMk/>
          <pc:sldMk cId="913871022" sldId="416"/>
        </pc:sldMkLst>
        <pc:spChg chg="del">
          <ac:chgData name="Funari, AJ Joseph" userId="S::ajfunari@iu.edu::05a62d41-3a9a-4965-97f2-fe4addda90f4" providerId="AD" clId="Web-{DEBD5B0C-1EF3-0C29-9EC2-5734D7C067C5}" dt="2023-04-27T15:49:56.915" v="1013"/>
          <ac:spMkLst>
            <pc:docMk/>
            <pc:sldMk cId="913871022" sldId="416"/>
            <ac:spMk id="9" creationId="{9626C323-71C5-1E35-FB10-E731D096ED90}"/>
          </ac:spMkLst>
        </pc:spChg>
        <pc:spChg chg="mod">
          <ac:chgData name="Funari, AJ Joseph" userId="S::ajfunari@iu.edu::05a62d41-3a9a-4965-97f2-fe4addda90f4" providerId="AD" clId="Web-{DEBD5B0C-1EF3-0C29-9EC2-5734D7C067C5}" dt="2023-04-27T15:49:37.867" v="995" actId="20577"/>
          <ac:spMkLst>
            <pc:docMk/>
            <pc:sldMk cId="913871022" sldId="416"/>
            <ac:spMk id="10" creationId="{9CD48FEC-5155-32FE-CDC0-69D7FB60EB67}"/>
          </ac:spMkLst>
        </pc:spChg>
        <pc:spChg chg="del">
          <ac:chgData name="Funari, AJ Joseph" userId="S::ajfunari@iu.edu::05a62d41-3a9a-4965-97f2-fe4addda90f4" providerId="AD" clId="Web-{DEBD5B0C-1EF3-0C29-9EC2-5734D7C067C5}" dt="2023-04-27T15:49:51.665" v="1008"/>
          <ac:spMkLst>
            <pc:docMk/>
            <pc:sldMk cId="913871022" sldId="416"/>
            <ac:spMk id="14" creationId="{9E1526CF-D0CF-1336-BE01-5A50FF266595}"/>
          </ac:spMkLst>
        </pc:spChg>
        <pc:spChg chg="mod">
          <ac:chgData name="Funari, AJ Joseph" userId="S::ajfunari@iu.edu::05a62d41-3a9a-4965-97f2-fe4addda90f4" providerId="AD" clId="Web-{DEBD5B0C-1EF3-0C29-9EC2-5734D7C067C5}" dt="2023-04-27T15:49:45.071" v="1005" actId="20577"/>
          <ac:spMkLst>
            <pc:docMk/>
            <pc:sldMk cId="913871022" sldId="416"/>
            <ac:spMk id="16" creationId="{F014757A-F245-AE3D-5175-FC458AA607E7}"/>
          </ac:spMkLst>
        </pc:spChg>
        <pc:spChg chg="del">
          <ac:chgData name="Funari, AJ Joseph" userId="S::ajfunari@iu.edu::05a62d41-3a9a-4965-97f2-fe4addda90f4" providerId="AD" clId="Web-{DEBD5B0C-1EF3-0C29-9EC2-5734D7C067C5}" dt="2023-04-27T15:49:55.383" v="1012"/>
          <ac:spMkLst>
            <pc:docMk/>
            <pc:sldMk cId="913871022" sldId="416"/>
            <ac:spMk id="19" creationId="{34C371A6-092F-794A-D170-BDAB74D93A1C}"/>
          </ac:spMkLst>
        </pc:spChg>
        <pc:spChg chg="del">
          <ac:chgData name="Funari, AJ Joseph" userId="S::ajfunari@iu.edu::05a62d41-3a9a-4965-97f2-fe4addda90f4" providerId="AD" clId="Web-{DEBD5B0C-1EF3-0C29-9EC2-5734D7C067C5}" dt="2023-04-27T15:49:53.446" v="1011"/>
          <ac:spMkLst>
            <pc:docMk/>
            <pc:sldMk cId="913871022" sldId="416"/>
            <ac:spMk id="23" creationId="{6255DD1F-06B2-01F9-8A2B-BAE9B69781E2}"/>
          </ac:spMkLst>
        </pc:spChg>
        <pc:picChg chg="add mod">
          <ac:chgData name="Funari, AJ Joseph" userId="S::ajfunari@iu.edu::05a62d41-3a9a-4965-97f2-fe4addda90f4" providerId="AD" clId="Web-{DEBD5B0C-1EF3-0C29-9EC2-5734D7C067C5}" dt="2023-04-27T15:50:48.088" v="1036" actId="1076"/>
          <ac:picMkLst>
            <pc:docMk/>
            <pc:sldMk cId="913871022" sldId="416"/>
            <ac:picMk id="3" creationId="{E352A4E2-C668-05AE-013E-D6972072C85E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50:44.916" v="1035" actId="1076"/>
          <ac:picMkLst>
            <pc:docMk/>
            <pc:sldMk cId="913871022" sldId="416"/>
            <ac:picMk id="5" creationId="{BF4CF3F7-27AA-7877-4915-0BE4FC144096}"/>
          </ac:picMkLst>
        </pc:picChg>
        <pc:picChg chg="del">
          <ac:chgData name="Funari, AJ Joseph" userId="S::ajfunari@iu.edu::05a62d41-3a9a-4965-97f2-fe4addda90f4" providerId="AD" clId="Web-{DEBD5B0C-1EF3-0C29-9EC2-5734D7C067C5}" dt="2023-04-27T15:49:51.665" v="1010"/>
          <ac:picMkLst>
            <pc:docMk/>
            <pc:sldMk cId="913871022" sldId="416"/>
            <ac:picMk id="6" creationId="{8D8F955B-475F-64D7-781E-4D44F98A4757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50:23.025" v="1027" actId="1076"/>
          <ac:picMkLst>
            <pc:docMk/>
            <pc:sldMk cId="913871022" sldId="416"/>
            <ac:picMk id="11" creationId="{43828B3E-3371-4A23-0B57-A38D57287706}"/>
          </ac:picMkLst>
        </pc:picChg>
        <pc:picChg chg="del">
          <ac:chgData name="Funari, AJ Joseph" userId="S::ajfunari@iu.edu::05a62d41-3a9a-4965-97f2-fe4addda90f4" providerId="AD" clId="Web-{DEBD5B0C-1EF3-0C29-9EC2-5734D7C067C5}" dt="2023-04-27T15:49:51.665" v="1009"/>
          <ac:picMkLst>
            <pc:docMk/>
            <pc:sldMk cId="913871022" sldId="416"/>
            <ac:picMk id="12" creationId="{77DC461F-3E66-BE9C-D14A-2F28CDE5E83D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5:50:38.525" v="1034" actId="1076"/>
          <ac:picMkLst>
            <pc:docMk/>
            <pc:sldMk cId="913871022" sldId="416"/>
            <ac:picMk id="15" creationId="{58E494CA-ECCB-85C4-B7AE-980984B07C2C}"/>
          </ac:picMkLst>
        </pc:picChg>
        <pc:picChg chg="del">
          <ac:chgData name="Funari, AJ Joseph" userId="S::ajfunari@iu.edu::05a62d41-3a9a-4965-97f2-fe4addda90f4" providerId="AD" clId="Web-{DEBD5B0C-1EF3-0C29-9EC2-5734D7C067C5}" dt="2023-04-27T15:49:51.665" v="1007"/>
          <ac:picMkLst>
            <pc:docMk/>
            <pc:sldMk cId="913871022" sldId="416"/>
            <ac:picMk id="17" creationId="{921385F0-9D7E-84DC-08D0-9EE1CD9DF31E}"/>
          </ac:picMkLst>
        </pc:picChg>
        <pc:picChg chg="del">
          <ac:chgData name="Funari, AJ Joseph" userId="S::ajfunari@iu.edu::05a62d41-3a9a-4965-97f2-fe4addda90f4" providerId="AD" clId="Web-{DEBD5B0C-1EF3-0C29-9EC2-5734D7C067C5}" dt="2023-04-27T15:49:51.665" v="1006"/>
          <ac:picMkLst>
            <pc:docMk/>
            <pc:sldMk cId="913871022" sldId="416"/>
            <ac:picMk id="21" creationId="{EF87A5D6-C1CC-15BD-382B-C466CBBD137C}"/>
          </ac:picMkLst>
        </pc:picChg>
      </pc:sldChg>
      <pc:sldChg chg="addSp delSp modSp add replId modNotes">
        <pc:chgData name="Funari, AJ Joseph" userId="S::ajfunari@iu.edu::05a62d41-3a9a-4965-97f2-fe4addda90f4" providerId="AD" clId="Web-{DEBD5B0C-1EF3-0C29-9EC2-5734D7C067C5}" dt="2023-04-27T17:00:43.873" v="3073"/>
        <pc:sldMkLst>
          <pc:docMk/>
          <pc:sldMk cId="4126026503" sldId="418"/>
        </pc:sldMkLst>
        <pc:picChg chg="del">
          <ac:chgData name="Funari, AJ Joseph" userId="S::ajfunari@iu.edu::05a62d41-3a9a-4965-97f2-fe4addda90f4" providerId="AD" clId="Web-{DEBD5B0C-1EF3-0C29-9EC2-5734D7C067C5}" dt="2023-04-27T16:05:00.155" v="1045"/>
          <ac:picMkLst>
            <pc:docMk/>
            <pc:sldMk cId="4126026503" sldId="418"/>
            <ac:picMk id="3" creationId="{E352A4E2-C668-05AE-013E-D6972072C85E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6:05:39.765" v="1066" actId="1076"/>
          <ac:picMkLst>
            <pc:docMk/>
            <pc:sldMk cId="4126026503" sldId="418"/>
            <ac:picMk id="4" creationId="{0A70889A-79AE-E518-E93D-AE19C4FCE39D}"/>
          </ac:picMkLst>
        </pc:picChg>
        <pc:picChg chg="del">
          <ac:chgData name="Funari, AJ Joseph" userId="S::ajfunari@iu.edu::05a62d41-3a9a-4965-97f2-fe4addda90f4" providerId="AD" clId="Web-{DEBD5B0C-1EF3-0C29-9EC2-5734D7C067C5}" dt="2023-04-27T16:05:01.123" v="1046"/>
          <ac:picMkLst>
            <pc:docMk/>
            <pc:sldMk cId="4126026503" sldId="418"/>
            <ac:picMk id="5" creationId="{BF4CF3F7-27AA-7877-4915-0BE4FC144096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6:05:39.812" v="1067" actId="1076"/>
          <ac:picMkLst>
            <pc:docMk/>
            <pc:sldMk cId="4126026503" sldId="418"/>
            <ac:picMk id="8" creationId="{C2148DD5-0584-2ED2-065D-CA920B9DFCE2}"/>
          </ac:picMkLst>
        </pc:picChg>
        <pc:picChg chg="del">
          <ac:chgData name="Funari, AJ Joseph" userId="S::ajfunari@iu.edu::05a62d41-3a9a-4965-97f2-fe4addda90f4" providerId="AD" clId="Web-{DEBD5B0C-1EF3-0C29-9EC2-5734D7C067C5}" dt="2023-04-27T16:05:01.467" v="1047"/>
          <ac:picMkLst>
            <pc:docMk/>
            <pc:sldMk cId="4126026503" sldId="418"/>
            <ac:picMk id="11" creationId="{43828B3E-3371-4A23-0B57-A38D57287706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6:05:46.421" v="1069" actId="1076"/>
          <ac:picMkLst>
            <pc:docMk/>
            <pc:sldMk cId="4126026503" sldId="418"/>
            <ac:picMk id="12" creationId="{DF90F002-7CC7-D38B-41B8-CEFD2DFAFE44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6:05:46.062" v="1068" actId="1076"/>
          <ac:picMkLst>
            <pc:docMk/>
            <pc:sldMk cId="4126026503" sldId="418"/>
            <ac:picMk id="14" creationId="{0581C3F4-5B43-6FA9-DB49-4433CE7ACC6D}"/>
          </ac:picMkLst>
        </pc:picChg>
        <pc:picChg chg="del">
          <ac:chgData name="Funari, AJ Joseph" userId="S::ajfunari@iu.edu::05a62d41-3a9a-4965-97f2-fe4addda90f4" providerId="AD" clId="Web-{DEBD5B0C-1EF3-0C29-9EC2-5734D7C067C5}" dt="2023-04-27T16:05:01.889" v="1048"/>
          <ac:picMkLst>
            <pc:docMk/>
            <pc:sldMk cId="4126026503" sldId="418"/>
            <ac:picMk id="15" creationId="{58E494CA-ECCB-85C4-B7AE-980984B07C2C}"/>
          </ac:picMkLst>
        </pc:picChg>
      </pc:sldChg>
      <pc:sldChg chg="modSp modNotes">
        <pc:chgData name="Funari, AJ Joseph" userId="S::ajfunari@iu.edu::05a62d41-3a9a-4965-97f2-fe4addda90f4" providerId="AD" clId="Web-{DEBD5B0C-1EF3-0C29-9EC2-5734D7C067C5}" dt="2023-04-27T17:00:36.967" v="3071"/>
        <pc:sldMkLst>
          <pc:docMk/>
          <pc:sldMk cId="2372608356" sldId="419"/>
        </pc:sldMkLst>
        <pc:spChg chg="mod">
          <ac:chgData name="Funari, AJ Joseph" userId="S::ajfunari@iu.edu::05a62d41-3a9a-4965-97f2-fe4addda90f4" providerId="AD" clId="Web-{DEBD5B0C-1EF3-0C29-9EC2-5734D7C067C5}" dt="2023-04-27T16:30:39.159" v="2500" actId="20577"/>
          <ac:spMkLst>
            <pc:docMk/>
            <pc:sldMk cId="2372608356" sldId="419"/>
            <ac:spMk id="10" creationId="{9CD48FEC-5155-32FE-CDC0-69D7FB60EB67}"/>
          </ac:spMkLst>
        </pc:spChg>
      </pc:sldChg>
      <pc:sldChg chg="addSp delSp modSp add replId modNotes">
        <pc:chgData name="Funari, AJ Joseph" userId="S::ajfunari@iu.edu::05a62d41-3a9a-4965-97f2-fe4addda90f4" providerId="AD" clId="Web-{DEBD5B0C-1EF3-0C29-9EC2-5734D7C067C5}" dt="2023-04-27T17:00:48.232" v="3074"/>
        <pc:sldMkLst>
          <pc:docMk/>
          <pc:sldMk cId="2185250563" sldId="420"/>
        </pc:sldMkLst>
        <pc:spChg chg="mod">
          <ac:chgData name="Funari, AJ Joseph" userId="S::ajfunari@iu.edu::05a62d41-3a9a-4965-97f2-fe4addda90f4" providerId="AD" clId="Web-{DEBD5B0C-1EF3-0C29-9EC2-5734D7C067C5}" dt="2023-04-27T16:06:24.625" v="1081" actId="20577"/>
          <ac:spMkLst>
            <pc:docMk/>
            <pc:sldMk cId="2185250563" sldId="420"/>
            <ac:spMk id="10" creationId="{9CD48FEC-5155-32FE-CDC0-69D7FB60EB67}"/>
          </ac:spMkLst>
        </pc:spChg>
        <pc:picChg chg="add">
          <ac:chgData name="Funari, AJ Joseph" userId="S::ajfunari@iu.edu::05a62d41-3a9a-4965-97f2-fe4addda90f4" providerId="AD" clId="Web-{DEBD5B0C-1EF3-0C29-9EC2-5734D7C067C5}" dt="2023-04-27T16:06:39.360" v="1086"/>
          <ac:picMkLst>
            <pc:docMk/>
            <pc:sldMk cId="2185250563" sldId="420"/>
            <ac:picMk id="3" creationId="{F8E3C4C0-91E6-7EF5-99EF-D522682E24C2}"/>
          </ac:picMkLst>
        </pc:picChg>
        <pc:picChg chg="del">
          <ac:chgData name="Funari, AJ Joseph" userId="S::ajfunari@iu.edu::05a62d41-3a9a-4965-97f2-fe4addda90f4" providerId="AD" clId="Web-{DEBD5B0C-1EF3-0C29-9EC2-5734D7C067C5}" dt="2023-04-27T16:06:27.891" v="1084"/>
          <ac:picMkLst>
            <pc:docMk/>
            <pc:sldMk cId="2185250563" sldId="420"/>
            <ac:picMk id="4" creationId="{0A70889A-79AE-E518-E93D-AE19C4FCE39D}"/>
          </ac:picMkLst>
        </pc:picChg>
        <pc:picChg chg="add">
          <ac:chgData name="Funari, AJ Joseph" userId="S::ajfunari@iu.edu::05a62d41-3a9a-4965-97f2-fe4addda90f4" providerId="AD" clId="Web-{DEBD5B0C-1EF3-0C29-9EC2-5734D7C067C5}" dt="2023-04-27T16:06:39.454" v="1087"/>
          <ac:picMkLst>
            <pc:docMk/>
            <pc:sldMk cId="2185250563" sldId="420"/>
            <ac:picMk id="6" creationId="{DC621C58-A58C-E4B9-4864-0C3684AD9F5F}"/>
          </ac:picMkLst>
        </pc:picChg>
        <pc:picChg chg="del">
          <ac:chgData name="Funari, AJ Joseph" userId="S::ajfunari@iu.edu::05a62d41-3a9a-4965-97f2-fe4addda90f4" providerId="AD" clId="Web-{DEBD5B0C-1EF3-0C29-9EC2-5734D7C067C5}" dt="2023-04-27T16:06:26.782" v="1082"/>
          <ac:picMkLst>
            <pc:docMk/>
            <pc:sldMk cId="2185250563" sldId="420"/>
            <ac:picMk id="8" creationId="{C2148DD5-0584-2ED2-065D-CA920B9DFCE2}"/>
          </ac:picMkLst>
        </pc:picChg>
        <pc:picChg chg="add">
          <ac:chgData name="Funari, AJ Joseph" userId="S::ajfunari@iu.edu::05a62d41-3a9a-4965-97f2-fe4addda90f4" providerId="AD" clId="Web-{DEBD5B0C-1EF3-0C29-9EC2-5734D7C067C5}" dt="2023-04-27T16:06:39.501" v="1088"/>
          <ac:picMkLst>
            <pc:docMk/>
            <pc:sldMk cId="2185250563" sldId="420"/>
            <ac:picMk id="11" creationId="{593DAB55-E9FF-F633-3A42-31B34C7CFB77}"/>
          </ac:picMkLst>
        </pc:picChg>
        <pc:picChg chg="del">
          <ac:chgData name="Funari, AJ Joseph" userId="S::ajfunari@iu.edu::05a62d41-3a9a-4965-97f2-fe4addda90f4" providerId="AD" clId="Web-{DEBD5B0C-1EF3-0C29-9EC2-5734D7C067C5}" dt="2023-04-27T16:06:29.188" v="1085"/>
          <ac:picMkLst>
            <pc:docMk/>
            <pc:sldMk cId="2185250563" sldId="420"/>
            <ac:picMk id="12" creationId="{DF90F002-7CC7-D38B-41B8-CEFD2DFAFE44}"/>
          </ac:picMkLst>
        </pc:picChg>
        <pc:picChg chg="del">
          <ac:chgData name="Funari, AJ Joseph" userId="S::ajfunari@iu.edu::05a62d41-3a9a-4965-97f2-fe4addda90f4" providerId="AD" clId="Web-{DEBD5B0C-1EF3-0C29-9EC2-5734D7C067C5}" dt="2023-04-27T16:06:27.344" v="1083"/>
          <ac:picMkLst>
            <pc:docMk/>
            <pc:sldMk cId="2185250563" sldId="420"/>
            <ac:picMk id="14" creationId="{0581C3F4-5B43-6FA9-DB49-4433CE7ACC6D}"/>
          </ac:picMkLst>
        </pc:picChg>
        <pc:picChg chg="add">
          <ac:chgData name="Funari, AJ Joseph" userId="S::ajfunari@iu.edu::05a62d41-3a9a-4965-97f2-fe4addda90f4" providerId="AD" clId="Web-{DEBD5B0C-1EF3-0C29-9EC2-5734D7C067C5}" dt="2023-04-27T16:06:39.532" v="1089"/>
          <ac:picMkLst>
            <pc:docMk/>
            <pc:sldMk cId="2185250563" sldId="420"/>
            <ac:picMk id="15" creationId="{40E6613A-B4F0-CDBA-5CCB-861697C5C38C}"/>
          </ac:picMkLst>
        </pc:picChg>
        <pc:picChg chg="add">
          <ac:chgData name="Funari, AJ Joseph" userId="S::ajfunari@iu.edu::05a62d41-3a9a-4965-97f2-fe4addda90f4" providerId="AD" clId="Web-{DEBD5B0C-1EF3-0C29-9EC2-5734D7C067C5}" dt="2023-04-27T16:06:39.579" v="1090"/>
          <ac:picMkLst>
            <pc:docMk/>
            <pc:sldMk cId="2185250563" sldId="420"/>
            <ac:picMk id="18" creationId="{F0D6A2E8-2D66-FF03-BAB1-DA258CE17D88}"/>
          </ac:picMkLst>
        </pc:picChg>
        <pc:picChg chg="add">
          <ac:chgData name="Funari, AJ Joseph" userId="S::ajfunari@iu.edu::05a62d41-3a9a-4965-97f2-fe4addda90f4" providerId="AD" clId="Web-{DEBD5B0C-1EF3-0C29-9EC2-5734D7C067C5}" dt="2023-04-27T16:06:39.626" v="1091"/>
          <ac:picMkLst>
            <pc:docMk/>
            <pc:sldMk cId="2185250563" sldId="420"/>
            <ac:picMk id="20" creationId="{7BCA0FBE-DC3B-D9BD-D903-1052A7AAEBEB}"/>
          </ac:picMkLst>
        </pc:picChg>
      </pc:sldChg>
      <pc:sldChg chg="addSp delSp modSp add replId modNotes">
        <pc:chgData name="Funari, AJ Joseph" userId="S::ajfunari@iu.edu::05a62d41-3a9a-4965-97f2-fe4addda90f4" providerId="AD" clId="Web-{DEBD5B0C-1EF3-0C29-9EC2-5734D7C067C5}" dt="2023-04-27T17:00:52.342" v="3075"/>
        <pc:sldMkLst>
          <pc:docMk/>
          <pc:sldMk cId="1139101969" sldId="421"/>
        </pc:sldMkLst>
        <pc:picChg chg="del">
          <ac:chgData name="Funari, AJ Joseph" userId="S::ajfunari@iu.edu::05a62d41-3a9a-4965-97f2-fe4addda90f4" providerId="AD" clId="Web-{DEBD5B0C-1EF3-0C29-9EC2-5734D7C067C5}" dt="2023-04-27T16:06:51.204" v="1094"/>
          <ac:picMkLst>
            <pc:docMk/>
            <pc:sldMk cId="1139101969" sldId="421"/>
            <ac:picMk id="3" creationId="{F8E3C4C0-91E6-7EF5-99EF-D522682E24C2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6:07:12.283" v="1104" actId="14100"/>
          <ac:picMkLst>
            <pc:docMk/>
            <pc:sldMk cId="1139101969" sldId="421"/>
            <ac:picMk id="4" creationId="{E851A0C8-2BBF-7D80-1255-CE3BBDB7DED4}"/>
          </ac:picMkLst>
        </pc:picChg>
        <pc:picChg chg="del">
          <ac:chgData name="Funari, AJ Joseph" userId="S::ajfunari@iu.edu::05a62d41-3a9a-4965-97f2-fe4addda90f4" providerId="AD" clId="Web-{DEBD5B0C-1EF3-0C29-9EC2-5734D7C067C5}" dt="2023-04-27T16:06:51.610" v="1095"/>
          <ac:picMkLst>
            <pc:docMk/>
            <pc:sldMk cId="1139101969" sldId="421"/>
            <ac:picMk id="6" creationId="{DC621C58-A58C-E4B9-4864-0C3684AD9F5F}"/>
          </ac:picMkLst>
        </pc:picChg>
        <pc:picChg chg="add mod">
          <ac:chgData name="Funari, AJ Joseph" userId="S::ajfunari@iu.edu::05a62d41-3a9a-4965-97f2-fe4addda90f4" providerId="AD" clId="Web-{DEBD5B0C-1EF3-0C29-9EC2-5734D7C067C5}" dt="2023-04-27T16:07:08.798" v="1103" actId="14100"/>
          <ac:picMkLst>
            <pc:docMk/>
            <pc:sldMk cId="1139101969" sldId="421"/>
            <ac:picMk id="8" creationId="{272D713B-1EA7-D7CE-9E40-0BC84768793A}"/>
          </ac:picMkLst>
        </pc:picChg>
        <pc:picChg chg="del">
          <ac:chgData name="Funari, AJ Joseph" userId="S::ajfunari@iu.edu::05a62d41-3a9a-4965-97f2-fe4addda90f4" providerId="AD" clId="Web-{DEBD5B0C-1EF3-0C29-9EC2-5734D7C067C5}" dt="2023-04-27T16:06:51.954" v="1096"/>
          <ac:picMkLst>
            <pc:docMk/>
            <pc:sldMk cId="1139101969" sldId="421"/>
            <ac:picMk id="11" creationId="{593DAB55-E9FF-F633-3A42-31B34C7CFB77}"/>
          </ac:picMkLst>
        </pc:picChg>
        <pc:picChg chg="del">
          <ac:chgData name="Funari, AJ Joseph" userId="S::ajfunari@iu.edu::05a62d41-3a9a-4965-97f2-fe4addda90f4" providerId="AD" clId="Web-{DEBD5B0C-1EF3-0C29-9EC2-5734D7C067C5}" dt="2023-04-27T16:06:53.017" v="1098"/>
          <ac:picMkLst>
            <pc:docMk/>
            <pc:sldMk cId="1139101969" sldId="421"/>
            <ac:picMk id="15" creationId="{40E6613A-B4F0-CDBA-5CCB-861697C5C38C}"/>
          </ac:picMkLst>
        </pc:picChg>
        <pc:picChg chg="del">
          <ac:chgData name="Funari, AJ Joseph" userId="S::ajfunari@iu.edu::05a62d41-3a9a-4965-97f2-fe4addda90f4" providerId="AD" clId="Web-{DEBD5B0C-1EF3-0C29-9EC2-5734D7C067C5}" dt="2023-04-27T16:06:52.423" v="1097"/>
          <ac:picMkLst>
            <pc:docMk/>
            <pc:sldMk cId="1139101969" sldId="421"/>
            <ac:picMk id="18" creationId="{F0D6A2E8-2D66-FF03-BAB1-DA258CE17D88}"/>
          </ac:picMkLst>
        </pc:picChg>
        <pc:picChg chg="del">
          <ac:chgData name="Funari, AJ Joseph" userId="S::ajfunari@iu.edu::05a62d41-3a9a-4965-97f2-fe4addda90f4" providerId="AD" clId="Web-{DEBD5B0C-1EF3-0C29-9EC2-5734D7C067C5}" dt="2023-04-27T16:06:53.579" v="1099"/>
          <ac:picMkLst>
            <pc:docMk/>
            <pc:sldMk cId="1139101969" sldId="421"/>
            <ac:picMk id="20" creationId="{7BCA0FBE-DC3B-D9BD-D903-1052A7AAEBEB}"/>
          </ac:picMkLst>
        </pc:picChg>
      </pc:sldChg>
      <pc:sldChg chg="addSp">
        <pc:chgData name="Funari, AJ Joseph" userId="S::ajfunari@iu.edu::05a62d41-3a9a-4965-97f2-fe4addda90f4" providerId="AD" clId="Web-{DEBD5B0C-1EF3-0C29-9EC2-5734D7C067C5}" dt="2023-04-27T16:42:00.644" v="2632"/>
        <pc:sldMkLst>
          <pc:docMk/>
          <pc:sldMk cId="1760460414" sldId="422"/>
        </pc:sldMkLst>
        <pc:picChg chg="add">
          <ac:chgData name="Funari, AJ Joseph" userId="S::ajfunari@iu.edu::05a62d41-3a9a-4965-97f2-fe4addda90f4" providerId="AD" clId="Web-{DEBD5B0C-1EF3-0C29-9EC2-5734D7C067C5}" dt="2023-04-27T16:42:00.644" v="2632"/>
          <ac:picMkLst>
            <pc:docMk/>
            <pc:sldMk cId="1760460414" sldId="422"/>
            <ac:picMk id="4" creationId="{1196BE40-3058-733C-D2A5-750717E305DD}"/>
          </ac:picMkLst>
        </pc:picChg>
      </pc:sldChg>
      <pc:sldChg chg="addSp modSp">
        <pc:chgData name="Funari, AJ Joseph" userId="S::ajfunari@iu.edu::05a62d41-3a9a-4965-97f2-fe4addda90f4" providerId="AD" clId="Web-{DEBD5B0C-1EF3-0C29-9EC2-5734D7C067C5}" dt="2023-04-27T16:54:31.193" v="2907"/>
        <pc:sldMkLst>
          <pc:docMk/>
          <pc:sldMk cId="662003056" sldId="424"/>
        </pc:sldMkLst>
        <pc:graphicFrameChg chg="add mod modGraphic">
          <ac:chgData name="Funari, AJ Joseph" userId="S::ajfunari@iu.edu::05a62d41-3a9a-4965-97f2-fe4addda90f4" providerId="AD" clId="Web-{DEBD5B0C-1EF3-0C29-9EC2-5734D7C067C5}" dt="2023-04-27T16:54:31.193" v="2907"/>
          <ac:graphicFrameMkLst>
            <pc:docMk/>
            <pc:sldMk cId="662003056" sldId="424"/>
            <ac:graphicFrameMk id="5" creationId="{F2D4C17C-6E74-28A5-2EEF-113C8130DD9A}"/>
          </ac:graphicFrameMkLst>
        </pc:graphicFrameChg>
        <pc:graphicFrameChg chg="mod modGraphic">
          <ac:chgData name="Funari, AJ Joseph" userId="S::ajfunari@iu.edu::05a62d41-3a9a-4965-97f2-fe4addda90f4" providerId="AD" clId="Web-{DEBD5B0C-1EF3-0C29-9EC2-5734D7C067C5}" dt="2023-04-27T16:54:21.677" v="2895"/>
          <ac:graphicFrameMkLst>
            <pc:docMk/>
            <pc:sldMk cId="662003056" sldId="424"/>
            <ac:graphicFrameMk id="9" creationId="{1DCFE78E-832F-6F50-3C39-FE69B9F434C0}"/>
          </ac:graphicFrameMkLst>
        </pc:graphicFrameChg>
      </pc:sldChg>
      <pc:sldChg chg="addSp delSp modSp add replId">
        <pc:chgData name="Funari, AJ Joseph" userId="S::ajfunari@iu.edu::05a62d41-3a9a-4965-97f2-fe4addda90f4" providerId="AD" clId="Web-{DEBD5B0C-1EF3-0C29-9EC2-5734D7C067C5}" dt="2023-04-27T16:54:56.365" v="2929"/>
        <pc:sldMkLst>
          <pc:docMk/>
          <pc:sldMk cId="383542058" sldId="425"/>
        </pc:sldMkLst>
        <pc:spChg chg="mod">
          <ac:chgData name="Funari, AJ Joseph" userId="S::ajfunari@iu.edu::05a62d41-3a9a-4965-97f2-fe4addda90f4" providerId="AD" clId="Web-{DEBD5B0C-1EF3-0C29-9EC2-5734D7C067C5}" dt="2023-04-27T16:43:59.162" v="2647" actId="20577"/>
          <ac:spMkLst>
            <pc:docMk/>
            <pc:sldMk cId="383542058" sldId="425"/>
            <ac:spMk id="10" creationId="{9CD48FEC-5155-32FE-CDC0-69D7FB60EB67}"/>
          </ac:spMkLst>
        </pc:spChg>
        <pc:graphicFrameChg chg="add mod modGraphic">
          <ac:chgData name="Funari, AJ Joseph" userId="S::ajfunari@iu.edu::05a62d41-3a9a-4965-97f2-fe4addda90f4" providerId="AD" clId="Web-{DEBD5B0C-1EF3-0C29-9EC2-5734D7C067C5}" dt="2023-04-27T16:54:56.365" v="2929"/>
          <ac:graphicFrameMkLst>
            <pc:docMk/>
            <pc:sldMk cId="383542058" sldId="425"/>
            <ac:graphicFrameMk id="3" creationId="{C49E232D-13B2-AAA5-1479-798D8D8C9871}"/>
          </ac:graphicFrameMkLst>
        </pc:graphicFrameChg>
        <pc:picChg chg="del">
          <ac:chgData name="Funari, AJ Joseph" userId="S::ajfunari@iu.edu::05a62d41-3a9a-4965-97f2-fe4addda90f4" providerId="AD" clId="Web-{DEBD5B0C-1EF3-0C29-9EC2-5734D7C067C5}" dt="2023-04-27T16:44:10.506" v="2648"/>
          <ac:picMkLst>
            <pc:docMk/>
            <pc:sldMk cId="383542058" sldId="425"/>
            <ac:picMk id="5" creationId="{47B5B5A4-4EC9-DC97-ADC3-438841D8AF99}"/>
          </ac:picMkLst>
        </pc:picChg>
      </pc:sldChg>
      <pc:sldChg chg="addSp delSp modSp">
        <pc:chgData name="Funari, AJ Joseph" userId="S::ajfunari@iu.edu::05a62d41-3a9a-4965-97f2-fe4addda90f4" providerId="AD" clId="Web-{DEBD5B0C-1EF3-0C29-9EC2-5734D7C067C5}" dt="2023-04-27T16:53:09.581" v="2811" actId="1076"/>
        <pc:sldMkLst>
          <pc:docMk/>
          <pc:sldMk cId="3538434485" sldId="426"/>
        </pc:sldMkLst>
        <pc:spChg chg="mod">
          <ac:chgData name="Funari, AJ Joseph" userId="S::ajfunari@iu.edu::05a62d41-3a9a-4965-97f2-fe4addda90f4" providerId="AD" clId="Web-{DEBD5B0C-1EF3-0C29-9EC2-5734D7C067C5}" dt="2023-04-27T16:53:09.534" v="2809" actId="1076"/>
          <ac:spMkLst>
            <pc:docMk/>
            <pc:sldMk cId="3538434485" sldId="426"/>
            <ac:spMk id="3" creationId="{13E416D1-9A27-6D5B-1811-C13C3D0536F2}"/>
          </ac:spMkLst>
        </pc:spChg>
        <pc:spChg chg="add del mod">
          <ac:chgData name="Funari, AJ Joseph" userId="S::ajfunari@iu.edu::05a62d41-3a9a-4965-97f2-fe4addda90f4" providerId="AD" clId="Web-{DEBD5B0C-1EF3-0C29-9EC2-5734D7C067C5}" dt="2023-04-27T16:49:31.857" v="2743"/>
          <ac:spMkLst>
            <pc:docMk/>
            <pc:sldMk cId="3538434485" sldId="426"/>
            <ac:spMk id="12" creationId="{B4EBE869-1BE7-D015-B4BF-2D58A80776DB}"/>
          </ac:spMkLst>
        </pc:spChg>
        <pc:spChg chg="add mod">
          <ac:chgData name="Funari, AJ Joseph" userId="S::ajfunari@iu.edu::05a62d41-3a9a-4965-97f2-fe4addda90f4" providerId="AD" clId="Web-{DEBD5B0C-1EF3-0C29-9EC2-5734D7C067C5}" dt="2023-04-27T16:53:09.581" v="2811" actId="1076"/>
          <ac:spMkLst>
            <pc:docMk/>
            <pc:sldMk cId="3538434485" sldId="426"/>
            <ac:spMk id="13" creationId="{B859F6E6-91AE-B611-AF30-3E1F1AA1CDAA}"/>
          </ac:spMkLst>
        </pc:spChg>
        <pc:picChg chg="add mod modCrop">
          <ac:chgData name="Funari, AJ Joseph" userId="S::ajfunari@iu.edu::05a62d41-3a9a-4965-97f2-fe4addda90f4" providerId="AD" clId="Web-{DEBD5B0C-1EF3-0C29-9EC2-5734D7C067C5}" dt="2023-04-27T16:53:09.566" v="2810" actId="1076"/>
          <ac:picMkLst>
            <pc:docMk/>
            <pc:sldMk cId="3538434485" sldId="426"/>
            <ac:picMk id="5" creationId="{A5FBAF82-9BE0-2011-00B2-378314CDE309}"/>
          </ac:picMkLst>
        </pc:picChg>
        <pc:picChg chg="add del">
          <ac:chgData name="Funari, AJ Joseph" userId="S::ajfunari@iu.edu::05a62d41-3a9a-4965-97f2-fe4addda90f4" providerId="AD" clId="Web-{DEBD5B0C-1EF3-0C29-9EC2-5734D7C067C5}" dt="2023-04-27T16:47:56.371" v="2720"/>
          <ac:picMkLst>
            <pc:docMk/>
            <pc:sldMk cId="3538434485" sldId="426"/>
            <ac:picMk id="9" creationId="{ADF6B6A1-52D3-71D7-B5A6-14A0BD4E251A}"/>
          </ac:picMkLst>
        </pc:picChg>
      </pc:sldChg>
      <pc:sldChg chg="new del">
        <pc:chgData name="Funari, AJ Joseph" userId="S::ajfunari@iu.edu::05a62d41-3a9a-4965-97f2-fe4addda90f4" providerId="AD" clId="Web-{DEBD5B0C-1EF3-0C29-9EC2-5734D7C067C5}" dt="2023-04-27T16:51:54.720" v="2767"/>
        <pc:sldMkLst>
          <pc:docMk/>
          <pc:sldMk cId="2595489616" sldId="427"/>
        </pc:sldMkLst>
      </pc:sldChg>
    </pc:docChg>
  </pc:docChgLst>
  <pc:docChgLst>
    <pc:chgData name="Funari, AJ Joseph" userId="S::ajfunari@iu.edu::05a62d41-3a9a-4965-97f2-fe4addda90f4" providerId="AD" clId="Web-{B0350470-FA93-D3DA-44C6-70A8AE18AB8C}"/>
    <pc:docChg chg="modSld">
      <pc:chgData name="Funari, AJ Joseph" userId="S::ajfunari@iu.edu::05a62d41-3a9a-4965-97f2-fe4addda90f4" providerId="AD" clId="Web-{B0350470-FA93-D3DA-44C6-70A8AE18AB8C}" dt="2023-04-28T00:35:29.980" v="262"/>
      <pc:docMkLst>
        <pc:docMk/>
      </pc:docMkLst>
      <pc:sldChg chg="modSp">
        <pc:chgData name="Funari, AJ Joseph" userId="S::ajfunari@iu.edu::05a62d41-3a9a-4965-97f2-fe4addda90f4" providerId="AD" clId="Web-{B0350470-FA93-D3DA-44C6-70A8AE18AB8C}" dt="2023-04-28T00:28:36.535" v="124" actId="20577"/>
        <pc:sldMkLst>
          <pc:docMk/>
          <pc:sldMk cId="1422682909" sldId="326"/>
        </pc:sldMkLst>
        <pc:spChg chg="mod">
          <ac:chgData name="Funari, AJ Joseph" userId="S::ajfunari@iu.edu::05a62d41-3a9a-4965-97f2-fe4addda90f4" providerId="AD" clId="Web-{B0350470-FA93-D3DA-44C6-70A8AE18AB8C}" dt="2023-04-28T00:28:36.535" v="124" actId="20577"/>
          <ac:spMkLst>
            <pc:docMk/>
            <pc:sldMk cId="1422682909" sldId="326"/>
            <ac:spMk id="4" creationId="{00000000-0000-0000-0000-000000000000}"/>
          </ac:spMkLst>
        </pc:spChg>
      </pc:sldChg>
      <pc:sldChg chg="addSp delSp modSp">
        <pc:chgData name="Funari, AJ Joseph" userId="S::ajfunari@iu.edu::05a62d41-3a9a-4965-97f2-fe4addda90f4" providerId="AD" clId="Web-{B0350470-FA93-D3DA-44C6-70A8AE18AB8C}" dt="2023-04-28T00:35:29.980" v="262"/>
        <pc:sldMkLst>
          <pc:docMk/>
          <pc:sldMk cId="2268704558" sldId="349"/>
        </pc:sldMkLst>
        <pc:picChg chg="add del mod ord modCrop">
          <ac:chgData name="Funari, AJ Joseph" userId="S::ajfunari@iu.edu::05a62d41-3a9a-4965-97f2-fe4addda90f4" providerId="AD" clId="Web-{B0350470-FA93-D3DA-44C6-70A8AE18AB8C}" dt="2023-04-28T00:34:53.011" v="244"/>
          <ac:picMkLst>
            <pc:docMk/>
            <pc:sldMk cId="2268704558" sldId="349"/>
            <ac:picMk id="3" creationId="{1DB4D00B-224F-1161-170C-D4A5DA2A9955}"/>
          </ac:picMkLst>
        </pc:picChg>
        <pc:picChg chg="del">
          <ac:chgData name="Funari, AJ Joseph" userId="S::ajfunari@iu.edu::05a62d41-3a9a-4965-97f2-fe4addda90f4" providerId="AD" clId="Web-{B0350470-FA93-D3DA-44C6-70A8AE18AB8C}" dt="2023-04-28T00:32:42.540" v="227"/>
          <ac:picMkLst>
            <pc:docMk/>
            <pc:sldMk cId="2268704558" sldId="349"/>
            <ac:picMk id="4" creationId="{4383A6D3-A068-572E-2139-E1E798096E7E}"/>
          </ac:picMkLst>
        </pc:picChg>
        <pc:picChg chg="add mod ord modCrop">
          <ac:chgData name="Funari, AJ Joseph" userId="S::ajfunari@iu.edu::05a62d41-3a9a-4965-97f2-fe4addda90f4" providerId="AD" clId="Web-{B0350470-FA93-D3DA-44C6-70A8AE18AB8C}" dt="2023-04-28T00:35:29.980" v="262"/>
          <ac:picMkLst>
            <pc:docMk/>
            <pc:sldMk cId="2268704558" sldId="349"/>
            <ac:picMk id="5" creationId="{216A6DB2-E618-7BCF-695A-BFD050A8772F}"/>
          </ac:picMkLst>
        </pc:picChg>
      </pc:sldChg>
      <pc:sldChg chg="modSp">
        <pc:chgData name="Funari, AJ Joseph" userId="S::ajfunari@iu.edu::05a62d41-3a9a-4965-97f2-fe4addda90f4" providerId="AD" clId="Web-{B0350470-FA93-D3DA-44C6-70A8AE18AB8C}" dt="2023-04-28T00:29:07.395" v="129"/>
        <pc:sldMkLst>
          <pc:docMk/>
          <pc:sldMk cId="3096582990" sldId="406"/>
        </pc:sldMkLst>
        <pc:graphicFrameChg chg="modGraphic">
          <ac:chgData name="Funari, AJ Joseph" userId="S::ajfunari@iu.edu::05a62d41-3a9a-4965-97f2-fe4addda90f4" providerId="AD" clId="Web-{B0350470-FA93-D3DA-44C6-70A8AE18AB8C}" dt="2023-04-28T00:29:07.395" v="129"/>
          <ac:graphicFrameMkLst>
            <pc:docMk/>
            <pc:sldMk cId="3096582990" sldId="406"/>
            <ac:graphicFrameMk id="11" creationId="{70EE32AB-8A30-7C9A-2B3C-4E8D7DDAA5C7}"/>
          </ac:graphicFrameMkLst>
        </pc:graphicFrameChg>
      </pc:sldChg>
      <pc:sldChg chg="modSp">
        <pc:chgData name="Funari, AJ Joseph" userId="S::ajfunari@iu.edu::05a62d41-3a9a-4965-97f2-fe4addda90f4" providerId="AD" clId="Web-{B0350470-FA93-D3DA-44C6-70A8AE18AB8C}" dt="2023-04-28T00:30:50.287" v="226" actId="20577"/>
        <pc:sldMkLst>
          <pc:docMk/>
          <pc:sldMk cId="2372608356" sldId="419"/>
        </pc:sldMkLst>
        <pc:spChg chg="mod">
          <ac:chgData name="Funari, AJ Joseph" userId="S::ajfunari@iu.edu::05a62d41-3a9a-4965-97f2-fe4addda90f4" providerId="AD" clId="Web-{B0350470-FA93-D3DA-44C6-70A8AE18AB8C}" dt="2023-04-28T00:30:50.287" v="226" actId="20577"/>
          <ac:spMkLst>
            <pc:docMk/>
            <pc:sldMk cId="2372608356" sldId="419"/>
            <ac:spMk id="3" creationId="{0296FCDE-7D00-0461-5E83-6A722F2D8417}"/>
          </ac:spMkLst>
        </pc:spChg>
      </pc:sldChg>
      <pc:sldChg chg="modSp">
        <pc:chgData name="Funari, AJ Joseph" userId="S::ajfunari@iu.edu::05a62d41-3a9a-4965-97f2-fe4addda90f4" providerId="AD" clId="Web-{B0350470-FA93-D3DA-44C6-70A8AE18AB8C}" dt="2023-04-28T00:29:23.176" v="159"/>
        <pc:sldMkLst>
          <pc:docMk/>
          <pc:sldMk cId="383542058" sldId="425"/>
        </pc:sldMkLst>
        <pc:graphicFrameChg chg="mod modGraphic">
          <ac:chgData name="Funari, AJ Joseph" userId="S::ajfunari@iu.edu::05a62d41-3a9a-4965-97f2-fe4addda90f4" providerId="AD" clId="Web-{B0350470-FA93-D3DA-44C6-70A8AE18AB8C}" dt="2023-04-28T00:29:23.176" v="159"/>
          <ac:graphicFrameMkLst>
            <pc:docMk/>
            <pc:sldMk cId="383542058" sldId="425"/>
            <ac:graphicFrameMk id="3" creationId="{C49E232D-13B2-AAA5-1479-798D8D8C9871}"/>
          </ac:graphicFrameMkLst>
        </pc:graphicFrameChg>
      </pc:sldChg>
      <pc:sldChg chg="modNotes">
        <pc:chgData name="Funari, AJ Joseph" userId="S::ajfunari@iu.edu::05a62d41-3a9a-4965-97f2-fe4addda90f4" providerId="AD" clId="Web-{B0350470-FA93-D3DA-44C6-70A8AE18AB8C}" dt="2023-04-28T00:28:47.332" v="128"/>
        <pc:sldMkLst>
          <pc:docMk/>
          <pc:sldMk cId="2586668915" sldId="428"/>
        </pc:sldMkLst>
      </pc:sldChg>
    </pc:docChg>
  </pc:docChgLst>
  <pc:docChgLst>
    <pc:chgData name="Funari, AJ Joseph" userId="S::ajfunari@iu.edu::05a62d41-3a9a-4965-97f2-fe4addda90f4" providerId="AD" clId="Web-{74DF758E-FBDF-C566-7BB1-3C7E7ECA3BCB}"/>
    <pc:docChg chg="modSld sldOrd">
      <pc:chgData name="Funari, AJ Joseph" userId="S::ajfunari@iu.edu::05a62d41-3a9a-4965-97f2-fe4addda90f4" providerId="AD" clId="Web-{74DF758E-FBDF-C566-7BB1-3C7E7ECA3BCB}" dt="2023-04-12T18:02:08.478" v="48" actId="1076"/>
      <pc:docMkLst>
        <pc:docMk/>
      </pc:docMkLst>
      <pc:sldChg chg="modSp">
        <pc:chgData name="Funari, AJ Joseph" userId="S::ajfunari@iu.edu::05a62d41-3a9a-4965-97f2-fe4addda90f4" providerId="AD" clId="Web-{74DF758E-FBDF-C566-7BB1-3C7E7ECA3BCB}" dt="2023-04-12T17:59:33.222" v="15" actId="20577"/>
        <pc:sldMkLst>
          <pc:docMk/>
          <pc:sldMk cId="919017497" sldId="314"/>
        </pc:sldMkLst>
        <pc:spChg chg="mod">
          <ac:chgData name="Funari, AJ Joseph" userId="S::ajfunari@iu.edu::05a62d41-3a9a-4965-97f2-fe4addda90f4" providerId="AD" clId="Web-{74DF758E-FBDF-C566-7BB1-3C7E7ECA3BCB}" dt="2023-04-12T17:59:33.222" v="15" actId="20577"/>
          <ac:spMkLst>
            <pc:docMk/>
            <pc:sldMk cId="919017497" sldId="314"/>
            <ac:spMk id="2" creationId="{00000000-0000-0000-0000-000000000000}"/>
          </ac:spMkLst>
        </pc:spChg>
      </pc:sldChg>
      <pc:sldChg chg="modSp">
        <pc:chgData name="Funari, AJ Joseph" userId="S::ajfunari@iu.edu::05a62d41-3a9a-4965-97f2-fe4addda90f4" providerId="AD" clId="Web-{74DF758E-FBDF-C566-7BB1-3C7E7ECA3BCB}" dt="2023-04-12T18:00:54.428" v="36" actId="20577"/>
        <pc:sldMkLst>
          <pc:docMk/>
          <pc:sldMk cId="1422682909" sldId="326"/>
        </pc:sldMkLst>
        <pc:spChg chg="mod">
          <ac:chgData name="Funari, AJ Joseph" userId="S::ajfunari@iu.edu::05a62d41-3a9a-4965-97f2-fe4addda90f4" providerId="AD" clId="Web-{74DF758E-FBDF-C566-7BB1-3C7E7ECA3BCB}" dt="2023-04-12T18:00:54.428" v="36" actId="20577"/>
          <ac:spMkLst>
            <pc:docMk/>
            <pc:sldMk cId="1422682909" sldId="326"/>
            <ac:spMk id="2" creationId="{00000000-0000-0000-0000-000000000000}"/>
          </ac:spMkLst>
        </pc:spChg>
      </pc:sldChg>
      <pc:sldChg chg="modSp">
        <pc:chgData name="Funari, AJ Joseph" userId="S::ajfunari@iu.edu::05a62d41-3a9a-4965-97f2-fe4addda90f4" providerId="AD" clId="Web-{74DF758E-FBDF-C566-7BB1-3C7E7ECA3BCB}" dt="2023-04-12T18:00:38.506" v="29" actId="20577"/>
        <pc:sldMkLst>
          <pc:docMk/>
          <pc:sldMk cId="1260958843" sldId="343"/>
        </pc:sldMkLst>
        <pc:spChg chg="mod">
          <ac:chgData name="Funari, AJ Joseph" userId="S::ajfunari@iu.edu::05a62d41-3a9a-4965-97f2-fe4addda90f4" providerId="AD" clId="Web-{74DF758E-FBDF-C566-7BB1-3C7E7ECA3BCB}" dt="2023-04-12T18:00:38.506" v="29" actId="20577"/>
          <ac:spMkLst>
            <pc:docMk/>
            <pc:sldMk cId="1260958843" sldId="343"/>
            <ac:spMk id="3" creationId="{0FCDFA55-8E91-C933-08D5-157507B0EA68}"/>
          </ac:spMkLst>
        </pc:spChg>
        <pc:spChg chg="mod">
          <ac:chgData name="Funari, AJ Joseph" userId="S::ajfunari@iu.edu::05a62d41-3a9a-4965-97f2-fe4addda90f4" providerId="AD" clId="Web-{74DF758E-FBDF-C566-7BB1-3C7E7ECA3BCB}" dt="2023-04-12T18:00:10.833" v="21" actId="20577"/>
          <ac:spMkLst>
            <pc:docMk/>
            <pc:sldMk cId="1260958843" sldId="343"/>
            <ac:spMk id="12" creationId="{62DC1F19-A704-E59D-978E-27B89D6ADB42}"/>
          </ac:spMkLst>
        </pc:spChg>
      </pc:sldChg>
      <pc:sldChg chg="modSp ord">
        <pc:chgData name="Funari, AJ Joseph" userId="S::ajfunari@iu.edu::05a62d41-3a9a-4965-97f2-fe4addda90f4" providerId="AD" clId="Web-{74DF758E-FBDF-C566-7BB1-3C7E7ECA3BCB}" dt="2023-04-12T18:00:28.490" v="25" actId="20577"/>
        <pc:sldMkLst>
          <pc:docMk/>
          <pc:sldMk cId="4197772667" sldId="344"/>
        </pc:sldMkLst>
        <pc:spChg chg="mod">
          <ac:chgData name="Funari, AJ Joseph" userId="S::ajfunari@iu.edu::05a62d41-3a9a-4965-97f2-fe4addda90f4" providerId="AD" clId="Web-{74DF758E-FBDF-C566-7BB1-3C7E7ECA3BCB}" dt="2023-04-12T18:00:28.490" v="25" actId="20577"/>
          <ac:spMkLst>
            <pc:docMk/>
            <pc:sldMk cId="4197772667" sldId="344"/>
            <ac:spMk id="4" creationId="{7C0B07B3-3BA7-B183-FDCC-012D60B8E8EB}"/>
          </ac:spMkLst>
        </pc:spChg>
      </pc:sldChg>
      <pc:sldChg chg="modSp">
        <pc:chgData name="Funari, AJ Joseph" userId="S::ajfunari@iu.edu::05a62d41-3a9a-4965-97f2-fe4addda90f4" providerId="AD" clId="Web-{74DF758E-FBDF-C566-7BB1-3C7E7ECA3BCB}" dt="2023-04-12T18:00:42.834" v="31" actId="20577"/>
        <pc:sldMkLst>
          <pc:docMk/>
          <pc:sldMk cId="706158349" sldId="345"/>
        </pc:sldMkLst>
        <pc:spChg chg="mod">
          <ac:chgData name="Funari, AJ Joseph" userId="S::ajfunari@iu.edu::05a62d41-3a9a-4965-97f2-fe4addda90f4" providerId="AD" clId="Web-{74DF758E-FBDF-C566-7BB1-3C7E7ECA3BCB}" dt="2023-04-12T18:00:42.834" v="31" actId="20577"/>
          <ac:spMkLst>
            <pc:docMk/>
            <pc:sldMk cId="706158349" sldId="345"/>
            <ac:spMk id="4" creationId="{E19EF272-5CA5-D95C-029E-A7606CAD77B0}"/>
          </ac:spMkLst>
        </pc:spChg>
      </pc:sldChg>
      <pc:sldChg chg="modSp ord">
        <pc:chgData name="Funari, AJ Joseph" userId="S::ajfunari@iu.edu::05a62d41-3a9a-4965-97f2-fe4addda90f4" providerId="AD" clId="Web-{74DF758E-FBDF-C566-7BB1-3C7E7ECA3BCB}" dt="2023-04-12T18:00:33.505" v="27" actId="20577"/>
        <pc:sldMkLst>
          <pc:docMk/>
          <pc:sldMk cId="2375392823" sldId="346"/>
        </pc:sldMkLst>
        <pc:spChg chg="mod">
          <ac:chgData name="Funari, AJ Joseph" userId="S::ajfunari@iu.edu::05a62d41-3a9a-4965-97f2-fe4addda90f4" providerId="AD" clId="Web-{74DF758E-FBDF-C566-7BB1-3C7E7ECA3BCB}" dt="2023-04-12T18:00:33.505" v="27" actId="20577"/>
          <ac:spMkLst>
            <pc:docMk/>
            <pc:sldMk cId="2375392823" sldId="346"/>
            <ac:spMk id="15" creationId="{9A36DAEB-364E-C13C-3B1F-9FA7A7486E19}"/>
          </ac:spMkLst>
        </pc:spChg>
      </pc:sldChg>
      <pc:sldChg chg="addSp delSp modSp">
        <pc:chgData name="Funari, AJ Joseph" userId="S::ajfunari@iu.edu::05a62d41-3a9a-4965-97f2-fe4addda90f4" providerId="AD" clId="Web-{74DF758E-FBDF-C566-7BB1-3C7E7ECA3BCB}" dt="2023-04-12T18:02:08.478" v="48" actId="1076"/>
        <pc:sldMkLst>
          <pc:docMk/>
          <pc:sldMk cId="2296788892" sldId="350"/>
        </pc:sldMkLst>
        <pc:picChg chg="add mod modCrop">
          <ac:chgData name="Funari, AJ Joseph" userId="S::ajfunari@iu.edu::05a62d41-3a9a-4965-97f2-fe4addda90f4" providerId="AD" clId="Web-{74DF758E-FBDF-C566-7BB1-3C7E7ECA3BCB}" dt="2023-04-12T18:02:08.478" v="48" actId="1076"/>
          <ac:picMkLst>
            <pc:docMk/>
            <pc:sldMk cId="2296788892" sldId="350"/>
            <ac:picMk id="2" creationId="{7BB14703-8E6A-D9F7-ED49-54EEC675E8FE}"/>
          </ac:picMkLst>
        </pc:picChg>
        <pc:picChg chg="del">
          <ac:chgData name="Funari, AJ Joseph" userId="S::ajfunari@iu.edu::05a62d41-3a9a-4965-97f2-fe4addda90f4" providerId="AD" clId="Web-{74DF758E-FBDF-C566-7BB1-3C7E7ECA3BCB}" dt="2023-04-12T18:01:21.148" v="37"/>
          <ac:picMkLst>
            <pc:docMk/>
            <pc:sldMk cId="2296788892" sldId="350"/>
            <ac:picMk id="11" creationId="{3583BFF8-9D29-28DD-928A-05290C1CE98C}"/>
          </ac:picMkLst>
        </pc:picChg>
      </pc:sldChg>
    </pc:docChg>
  </pc:docChgLst>
  <pc:docChgLst>
    <pc:chgData name="Funari, AJ Joseph" userId="S::ajfunari@iu.edu::05a62d41-3a9a-4965-97f2-fe4addda90f4" providerId="AD" clId="Web-{6641D7A4-DC8E-150F-57CA-25DDAEE50AB5}"/>
    <pc:docChg chg="modSld">
      <pc:chgData name="Funari, AJ Joseph" userId="S::ajfunari@iu.edu::05a62d41-3a9a-4965-97f2-fe4addda90f4" providerId="AD" clId="Web-{6641D7A4-DC8E-150F-57CA-25DDAEE50AB5}" dt="2023-05-03T00:08:28.888" v="0" actId="20577"/>
      <pc:docMkLst>
        <pc:docMk/>
      </pc:docMkLst>
      <pc:sldChg chg="modSp">
        <pc:chgData name="Funari, AJ Joseph" userId="S::ajfunari@iu.edu::05a62d41-3a9a-4965-97f2-fe4addda90f4" providerId="AD" clId="Web-{6641D7A4-DC8E-150F-57CA-25DDAEE50AB5}" dt="2023-05-03T00:08:28.888" v="0" actId="20577"/>
        <pc:sldMkLst>
          <pc:docMk/>
          <pc:sldMk cId="3616279359" sldId="404"/>
        </pc:sldMkLst>
        <pc:spChg chg="mod">
          <ac:chgData name="Funari, AJ Joseph" userId="S::ajfunari@iu.edu::05a62d41-3a9a-4965-97f2-fe4addda90f4" providerId="AD" clId="Web-{6641D7A4-DC8E-150F-57CA-25DDAEE50AB5}" dt="2023-05-03T00:08:28.888" v="0" actId="20577"/>
          <ac:spMkLst>
            <pc:docMk/>
            <pc:sldMk cId="3616279359" sldId="404"/>
            <ac:spMk id="10" creationId="{9CD48FEC-5155-32FE-CDC0-69D7FB60EB67}"/>
          </ac:spMkLst>
        </pc:spChg>
      </pc:sldChg>
    </pc:docChg>
  </pc:docChgLst>
  <pc:docChgLst>
    <pc:chgData name="Funari, AJ Joseph" userId="S::ajfunari@iu.edu::05a62d41-3a9a-4965-97f2-fe4addda90f4" providerId="AD" clId="Web-{102B8FFB-14B3-36FE-6B33-1087DED98C2B}"/>
    <pc:docChg chg="addSld delSld modSld sldOrd">
      <pc:chgData name="Funari, AJ Joseph" userId="S::ajfunari@iu.edu::05a62d41-3a9a-4965-97f2-fe4addda90f4" providerId="AD" clId="Web-{102B8FFB-14B3-36FE-6B33-1087DED98C2B}" dt="2022-12-08T21:59:19.452" v="1173"/>
      <pc:docMkLst>
        <pc:docMk/>
      </pc:docMkLst>
      <pc:sldChg chg="del">
        <pc:chgData name="Funari, AJ Joseph" userId="S::ajfunari@iu.edu::05a62d41-3a9a-4965-97f2-fe4addda90f4" providerId="AD" clId="Web-{102B8FFB-14B3-36FE-6B33-1087DED98C2B}" dt="2022-12-08T21:06:44.523" v="37"/>
        <pc:sldMkLst>
          <pc:docMk/>
          <pc:sldMk cId="636483058" sldId="316"/>
        </pc:sldMkLst>
      </pc:sldChg>
      <pc:sldChg chg="addSp delSp modSp del">
        <pc:chgData name="Funari, AJ Joseph" userId="S::ajfunari@iu.edu::05a62d41-3a9a-4965-97f2-fe4addda90f4" providerId="AD" clId="Web-{102B8FFB-14B3-36FE-6B33-1087DED98C2B}" dt="2022-12-08T21:07:25.931" v="48"/>
        <pc:sldMkLst>
          <pc:docMk/>
          <pc:sldMk cId="901800223" sldId="323"/>
        </pc:sldMkLst>
        <pc:spChg chg="mod">
          <ac:chgData name="Funari, AJ Joseph" userId="S::ajfunari@iu.edu::05a62d41-3a9a-4965-97f2-fe4addda90f4" providerId="AD" clId="Web-{102B8FFB-14B3-36FE-6B33-1087DED98C2B}" dt="2022-12-08T20:13:18.991" v="2" actId="20577"/>
          <ac:spMkLst>
            <pc:docMk/>
            <pc:sldMk cId="901800223" sldId="323"/>
            <ac:spMk id="2" creationId="{00000000-0000-0000-0000-000000000000}"/>
          </ac:spMkLst>
        </pc:spChg>
        <pc:spChg chg="mod">
          <ac:chgData name="Funari, AJ Joseph" userId="S::ajfunari@iu.edu::05a62d41-3a9a-4965-97f2-fe4addda90f4" providerId="AD" clId="Web-{102B8FFB-14B3-36FE-6B33-1087DED98C2B}" dt="2022-12-08T20:28:08.462" v="24" actId="20577"/>
          <ac:spMkLst>
            <pc:docMk/>
            <pc:sldMk cId="901800223" sldId="323"/>
            <ac:spMk id="3" creationId="{00000000-0000-0000-0000-000000000000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0:25:40.253" v="13"/>
          <ac:spMkLst>
            <pc:docMk/>
            <pc:sldMk cId="901800223" sldId="323"/>
            <ac:spMk id="5" creationId="{E2F15277-6617-46CD-25BD-1C8618BFF87D}"/>
          </ac:spMkLst>
        </pc:spChg>
        <pc:picChg chg="add mod ord modCrop">
          <ac:chgData name="Funari, AJ Joseph" userId="S::ajfunari@iu.edu::05a62d41-3a9a-4965-97f2-fe4addda90f4" providerId="AD" clId="Web-{102B8FFB-14B3-36FE-6B33-1087DED98C2B}" dt="2022-12-08T20:25:51.550" v="17" actId="1076"/>
          <ac:picMkLst>
            <pc:docMk/>
            <pc:sldMk cId="901800223" sldId="323"/>
            <ac:picMk id="6" creationId="{CC81EC1F-0278-C8C9-C5CC-B7FBC821EF9C}"/>
          </ac:picMkLst>
        </pc:picChg>
        <pc:picChg chg="del">
          <ac:chgData name="Funari, AJ Joseph" userId="S::ajfunari@iu.edu::05a62d41-3a9a-4965-97f2-fe4addda90f4" providerId="AD" clId="Web-{102B8FFB-14B3-36FE-6B33-1087DED98C2B}" dt="2022-12-08T20:25:35.003" v="12"/>
          <ac:picMkLst>
            <pc:docMk/>
            <pc:sldMk cId="901800223" sldId="323"/>
            <ac:picMk id="8" creationId="{E5B8DD77-DFB6-3BE4-2B4A-102040C0DB89}"/>
          </ac:picMkLst>
        </pc:picChg>
      </pc:sldChg>
      <pc:sldChg chg="del">
        <pc:chgData name="Funari, AJ Joseph" userId="S::ajfunari@iu.edu::05a62d41-3a9a-4965-97f2-fe4addda90f4" providerId="AD" clId="Web-{102B8FFB-14B3-36FE-6B33-1087DED98C2B}" dt="2022-12-08T21:08:04.339" v="58"/>
        <pc:sldMkLst>
          <pc:docMk/>
          <pc:sldMk cId="1398846421" sldId="324"/>
        </pc:sldMkLst>
      </pc:sldChg>
      <pc:sldChg chg="del ord">
        <pc:chgData name="Funari, AJ Joseph" userId="S::ajfunari@iu.edu::05a62d41-3a9a-4965-97f2-fe4addda90f4" providerId="AD" clId="Web-{102B8FFB-14B3-36FE-6B33-1087DED98C2B}" dt="2022-12-08T21:15:51.590" v="139"/>
        <pc:sldMkLst>
          <pc:docMk/>
          <pc:sldMk cId="3055747576" sldId="338"/>
        </pc:sldMkLst>
      </pc:sldChg>
      <pc:sldChg chg="addSp delSp modSp">
        <pc:chgData name="Funari, AJ Joseph" userId="S::ajfunari@iu.edu::05a62d41-3a9a-4965-97f2-fe4addda90f4" providerId="AD" clId="Web-{102B8FFB-14B3-36FE-6B33-1087DED98C2B}" dt="2022-12-08T21:13:36.210" v="100" actId="1076"/>
        <pc:sldMkLst>
          <pc:docMk/>
          <pc:sldMk cId="3206368041" sldId="339"/>
        </pc:sldMkLst>
        <pc:picChg chg="add mod">
          <ac:chgData name="Funari, AJ Joseph" userId="S::ajfunari@iu.edu::05a62d41-3a9a-4965-97f2-fe4addda90f4" providerId="AD" clId="Web-{102B8FFB-14B3-36FE-6B33-1087DED98C2B}" dt="2022-12-08T21:13:36.210" v="100" actId="1076"/>
          <ac:picMkLst>
            <pc:docMk/>
            <pc:sldMk cId="3206368041" sldId="339"/>
            <ac:picMk id="3" creationId="{FD4B0E11-698A-61A7-53C7-B6A7BDD8CAF9}"/>
          </ac:picMkLst>
        </pc:picChg>
        <pc:picChg chg="del mod modCrop">
          <ac:chgData name="Funari, AJ Joseph" userId="S::ajfunari@iu.edu::05a62d41-3a9a-4965-97f2-fe4addda90f4" providerId="AD" clId="Web-{102B8FFB-14B3-36FE-6B33-1087DED98C2B}" dt="2022-12-08T21:13:29.866" v="98"/>
          <ac:picMkLst>
            <pc:docMk/>
            <pc:sldMk cId="3206368041" sldId="339"/>
            <ac:picMk id="5" creationId="{66F073D5-994F-F394-6431-54079015AC1B}"/>
          </ac:picMkLst>
        </pc:picChg>
      </pc:sldChg>
      <pc:sldChg chg="delSp">
        <pc:chgData name="Funari, AJ Joseph" userId="S::ajfunari@iu.edu::05a62d41-3a9a-4965-97f2-fe4addda90f4" providerId="AD" clId="Web-{102B8FFB-14B3-36FE-6B33-1087DED98C2B}" dt="2022-12-08T21:53:59.190" v="984"/>
        <pc:sldMkLst>
          <pc:docMk/>
          <pc:sldMk cId="676703064" sldId="340"/>
        </pc:sldMkLst>
        <pc:spChg chg="del">
          <ac:chgData name="Funari, AJ Joseph" userId="S::ajfunari@iu.edu::05a62d41-3a9a-4965-97f2-fe4addda90f4" providerId="AD" clId="Web-{102B8FFB-14B3-36FE-6B33-1087DED98C2B}" dt="2022-12-08T21:53:59.190" v="984"/>
          <ac:spMkLst>
            <pc:docMk/>
            <pc:sldMk cId="676703064" sldId="340"/>
            <ac:spMk id="5" creationId="{591FAE04-191C-2C90-F2EB-E4F6293DF7C7}"/>
          </ac:spMkLst>
        </pc:spChg>
      </pc:sldChg>
      <pc:sldChg chg="delSp modSp">
        <pc:chgData name="Funari, AJ Joseph" userId="S::ajfunari@iu.edu::05a62d41-3a9a-4965-97f2-fe4addda90f4" providerId="AD" clId="Web-{102B8FFB-14B3-36FE-6B33-1087DED98C2B}" dt="2022-12-08T21:59:19.452" v="1173"/>
        <pc:sldMkLst>
          <pc:docMk/>
          <pc:sldMk cId="2922789234" sldId="341"/>
        </pc:sldMkLst>
        <pc:spChg chg="del">
          <ac:chgData name="Funari, AJ Joseph" userId="S::ajfunari@iu.edu::05a62d41-3a9a-4965-97f2-fe4addda90f4" providerId="AD" clId="Web-{102B8FFB-14B3-36FE-6B33-1087DED98C2B}" dt="2022-12-08T21:24:25.484" v="162"/>
          <ac:spMkLst>
            <pc:docMk/>
            <pc:sldMk cId="2922789234" sldId="341"/>
            <ac:spMk id="5" creationId="{DE9B144A-B32A-15B9-009C-6ED8541E54A0}"/>
          </ac:spMkLst>
        </pc:spChg>
        <pc:graphicFrameChg chg="mod modGraphic">
          <ac:chgData name="Funari, AJ Joseph" userId="S::ajfunari@iu.edu::05a62d41-3a9a-4965-97f2-fe4addda90f4" providerId="AD" clId="Web-{102B8FFB-14B3-36FE-6B33-1087DED98C2B}" dt="2022-12-08T21:59:19.452" v="1173"/>
          <ac:graphicFrameMkLst>
            <pc:docMk/>
            <pc:sldMk cId="2922789234" sldId="341"/>
            <ac:graphicFrameMk id="9" creationId="{3787FC5D-A5A5-BE78-D0C6-373D6C9268D3}"/>
          </ac:graphicFrameMkLst>
        </pc:graphicFrameChg>
      </pc:sldChg>
      <pc:sldChg chg="delSp modSp">
        <pc:chgData name="Funari, AJ Joseph" userId="S::ajfunari@iu.edu::05a62d41-3a9a-4965-97f2-fe4addda90f4" providerId="AD" clId="Web-{102B8FFB-14B3-36FE-6B33-1087DED98C2B}" dt="2022-12-08T21:57:28.167" v="1165"/>
        <pc:sldMkLst>
          <pc:docMk/>
          <pc:sldMk cId="3947828765" sldId="342"/>
        </pc:sldMkLst>
        <pc:spChg chg="del">
          <ac:chgData name="Funari, AJ Joseph" userId="S::ajfunari@iu.edu::05a62d41-3a9a-4965-97f2-fe4addda90f4" providerId="AD" clId="Web-{102B8FFB-14B3-36FE-6B33-1087DED98C2B}" dt="2022-12-08T21:54:15.628" v="985"/>
          <ac:spMkLst>
            <pc:docMk/>
            <pc:sldMk cId="3947828765" sldId="342"/>
            <ac:spMk id="6" creationId="{B26D565F-E4E9-397A-7448-B607BF94B828}"/>
          </ac:spMkLst>
        </pc:spChg>
        <pc:graphicFrameChg chg="mod modGraphic">
          <ac:chgData name="Funari, AJ Joseph" userId="S::ajfunari@iu.edu::05a62d41-3a9a-4965-97f2-fe4addda90f4" providerId="AD" clId="Web-{102B8FFB-14B3-36FE-6B33-1087DED98C2B}" dt="2022-12-08T21:57:28.167" v="1165"/>
          <ac:graphicFrameMkLst>
            <pc:docMk/>
            <pc:sldMk cId="3947828765" sldId="342"/>
            <ac:graphicFrameMk id="5" creationId="{A9AD9AFA-0D6F-B59E-2BA6-3450ABE06289}"/>
          </ac:graphicFrameMkLst>
        </pc:graphicFrameChg>
      </pc:sldChg>
      <pc:sldChg chg="addSp delSp modSp add ord replId">
        <pc:chgData name="Funari, AJ Joseph" userId="S::ajfunari@iu.edu::05a62d41-3a9a-4965-97f2-fe4addda90f4" providerId="AD" clId="Web-{102B8FFB-14B3-36FE-6B33-1087DED98C2B}" dt="2022-12-08T21:06:41.336" v="36"/>
        <pc:sldMkLst>
          <pc:docMk/>
          <pc:sldMk cId="1260958843" sldId="343"/>
        </pc:sldMkLst>
        <pc:spChg chg="del">
          <ac:chgData name="Funari, AJ Joseph" userId="S::ajfunari@iu.edu::05a62d41-3a9a-4965-97f2-fe4addda90f4" providerId="AD" clId="Web-{102B8FFB-14B3-36FE-6B33-1087DED98C2B}" dt="2022-12-08T21:06:29.960" v="30"/>
          <ac:spMkLst>
            <pc:docMk/>
            <pc:sldMk cId="1260958843" sldId="343"/>
            <ac:spMk id="2" creationId="{00000000-0000-0000-0000-000000000000}"/>
          </ac:spMkLst>
        </pc:spChg>
        <pc:spChg chg="del mod">
          <ac:chgData name="Funari, AJ Joseph" userId="S::ajfunari@iu.edu::05a62d41-3a9a-4965-97f2-fe4addda90f4" providerId="AD" clId="Web-{102B8FFB-14B3-36FE-6B33-1087DED98C2B}" dt="2022-12-08T21:06:28.741" v="29"/>
          <ac:spMkLst>
            <pc:docMk/>
            <pc:sldMk cId="1260958843" sldId="343"/>
            <ac:spMk id="4" creationId="{00000000-0000-0000-0000-000000000000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1:06:32.835" v="32"/>
          <ac:spMkLst>
            <pc:docMk/>
            <pc:sldMk cId="1260958843" sldId="343"/>
            <ac:spMk id="6" creationId="{ED7E8F01-13B4-FCBB-27DE-4C7A1CA4D959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1:06:31.884" v="31"/>
          <ac:spMkLst>
            <pc:docMk/>
            <pc:sldMk cId="1260958843" sldId="343"/>
            <ac:spMk id="8" creationId="{A2027E8B-9D5F-11BD-8F01-A4850BDEA242}"/>
          </ac:spMkLst>
        </pc:spChg>
        <pc:spChg chg="add">
          <ac:chgData name="Funari, AJ Joseph" userId="S::ajfunari@iu.edu::05a62d41-3a9a-4965-97f2-fe4addda90f4" providerId="AD" clId="Web-{102B8FFB-14B3-36FE-6B33-1087DED98C2B}" dt="2022-12-08T21:06:41.023" v="34"/>
          <ac:spMkLst>
            <pc:docMk/>
            <pc:sldMk cId="1260958843" sldId="343"/>
            <ac:spMk id="10" creationId="{B976F12C-CDD4-ACFF-EFE6-D5317DE2A5F2}"/>
          </ac:spMkLst>
        </pc:spChg>
        <pc:spChg chg="add mod">
          <ac:chgData name="Funari, AJ Joseph" userId="S::ajfunari@iu.edu::05a62d41-3a9a-4965-97f2-fe4addda90f4" providerId="AD" clId="Web-{102B8FFB-14B3-36FE-6B33-1087DED98C2B}" dt="2022-12-08T21:06:41.054" v="35"/>
          <ac:spMkLst>
            <pc:docMk/>
            <pc:sldMk cId="1260958843" sldId="343"/>
            <ac:spMk id="12" creationId="{62DC1F19-A704-E59D-978E-27B89D6ADB42}"/>
          </ac:spMkLst>
        </pc:spChg>
        <pc:picChg chg="del">
          <ac:chgData name="Funari, AJ Joseph" userId="S::ajfunari@iu.edu::05a62d41-3a9a-4965-97f2-fe4addda90f4" providerId="AD" clId="Web-{102B8FFB-14B3-36FE-6B33-1087DED98C2B}" dt="2022-12-08T21:06:33.523" v="33"/>
          <ac:picMkLst>
            <pc:docMk/>
            <pc:sldMk cId="1260958843" sldId="343"/>
            <ac:picMk id="5" creationId="{9E1BC037-DA49-9AA7-4D73-8C2674A7B2C1}"/>
          </ac:picMkLst>
        </pc:picChg>
        <pc:picChg chg="add">
          <ac:chgData name="Funari, AJ Joseph" userId="S::ajfunari@iu.edu::05a62d41-3a9a-4965-97f2-fe4addda90f4" providerId="AD" clId="Web-{102B8FFB-14B3-36FE-6B33-1087DED98C2B}" dt="2022-12-08T21:06:41.336" v="36"/>
          <ac:picMkLst>
            <pc:docMk/>
            <pc:sldMk cId="1260958843" sldId="343"/>
            <ac:picMk id="14" creationId="{B6D0250A-66F7-BAF6-7088-11080524D9AE}"/>
          </ac:picMkLst>
        </pc:picChg>
      </pc:sldChg>
      <pc:sldChg chg="addSp delSp modSp add replId">
        <pc:chgData name="Funari, AJ Joseph" userId="S::ajfunari@iu.edu::05a62d41-3a9a-4965-97f2-fe4addda90f4" providerId="AD" clId="Web-{102B8FFB-14B3-36FE-6B33-1087DED98C2B}" dt="2022-12-08T21:07:14.665" v="47"/>
        <pc:sldMkLst>
          <pc:docMk/>
          <pc:sldMk cId="4197772667" sldId="344"/>
        </pc:sldMkLst>
        <pc:spChg chg="add del mod">
          <ac:chgData name="Funari, AJ Joseph" userId="S::ajfunari@iu.edu::05a62d41-3a9a-4965-97f2-fe4addda90f4" providerId="AD" clId="Web-{102B8FFB-14B3-36FE-6B33-1087DED98C2B}" dt="2022-12-08T21:07:03.149" v="44"/>
          <ac:spMkLst>
            <pc:docMk/>
            <pc:sldMk cId="4197772667" sldId="344"/>
            <ac:spMk id="3" creationId="{11D30623-095A-2886-40F7-8CCE68052242}"/>
          </ac:spMkLst>
        </pc:spChg>
        <pc:spChg chg="add">
          <ac:chgData name="Funari, AJ Joseph" userId="S::ajfunari@iu.edu::05a62d41-3a9a-4965-97f2-fe4addda90f4" providerId="AD" clId="Web-{102B8FFB-14B3-36FE-6B33-1087DED98C2B}" dt="2022-12-08T21:07:14.556" v="45"/>
          <ac:spMkLst>
            <pc:docMk/>
            <pc:sldMk cId="4197772667" sldId="344"/>
            <ac:spMk id="5" creationId="{CBD2E6BE-04C4-2E95-205F-BB9380428F15}"/>
          </ac:spMkLst>
        </pc:spChg>
        <pc:spChg chg="add mod">
          <ac:chgData name="Funari, AJ Joseph" userId="S::ajfunari@iu.edu::05a62d41-3a9a-4965-97f2-fe4addda90f4" providerId="AD" clId="Web-{102B8FFB-14B3-36FE-6B33-1087DED98C2B}" dt="2022-12-08T21:07:14.603" v="46"/>
          <ac:spMkLst>
            <pc:docMk/>
            <pc:sldMk cId="4197772667" sldId="344"/>
            <ac:spMk id="7" creationId="{DBC81CE8-84A2-BF45-B165-78A66E32AE77}"/>
          </ac:spMkLst>
        </pc:spChg>
        <pc:spChg chg="del">
          <ac:chgData name="Funari, AJ Joseph" userId="S::ajfunari@iu.edu::05a62d41-3a9a-4965-97f2-fe4addda90f4" providerId="AD" clId="Web-{102B8FFB-14B3-36FE-6B33-1087DED98C2B}" dt="2022-12-08T21:07:02.118" v="43"/>
          <ac:spMkLst>
            <pc:docMk/>
            <pc:sldMk cId="4197772667" sldId="344"/>
            <ac:spMk id="10" creationId="{B976F12C-CDD4-ACFF-EFE6-D5317DE2A5F2}"/>
          </ac:spMkLst>
        </pc:spChg>
        <pc:spChg chg="del mod">
          <ac:chgData name="Funari, AJ Joseph" userId="S::ajfunari@iu.edu::05a62d41-3a9a-4965-97f2-fe4addda90f4" providerId="AD" clId="Web-{102B8FFB-14B3-36FE-6B33-1087DED98C2B}" dt="2022-12-08T21:07:00.602" v="41"/>
          <ac:spMkLst>
            <pc:docMk/>
            <pc:sldMk cId="4197772667" sldId="344"/>
            <ac:spMk id="12" creationId="{62DC1F19-A704-E59D-978E-27B89D6ADB42}"/>
          </ac:spMkLst>
        </pc:spChg>
        <pc:picChg chg="add">
          <ac:chgData name="Funari, AJ Joseph" userId="S::ajfunari@iu.edu::05a62d41-3a9a-4965-97f2-fe4addda90f4" providerId="AD" clId="Web-{102B8FFB-14B3-36FE-6B33-1087DED98C2B}" dt="2022-12-08T21:07:14.665" v="47"/>
          <ac:picMkLst>
            <pc:docMk/>
            <pc:sldMk cId="4197772667" sldId="344"/>
            <ac:picMk id="9" creationId="{BC2FBDF1-BDCB-7164-D430-2A1D8A26C9B7}"/>
          </ac:picMkLst>
        </pc:picChg>
        <pc:picChg chg="del">
          <ac:chgData name="Funari, AJ Joseph" userId="S::ajfunari@iu.edu::05a62d41-3a9a-4965-97f2-fe4addda90f4" providerId="AD" clId="Web-{102B8FFB-14B3-36FE-6B33-1087DED98C2B}" dt="2022-12-08T21:07:00.790" v="42"/>
          <ac:picMkLst>
            <pc:docMk/>
            <pc:sldMk cId="4197772667" sldId="344"/>
            <ac:picMk id="14" creationId="{B6D0250A-66F7-BAF6-7088-11080524D9AE}"/>
          </ac:picMkLst>
        </pc:picChg>
      </pc:sldChg>
      <pc:sldChg chg="addSp delSp modSp add replId">
        <pc:chgData name="Funari, AJ Joseph" userId="S::ajfunari@iu.edu::05a62d41-3a9a-4965-97f2-fe4addda90f4" providerId="AD" clId="Web-{102B8FFB-14B3-36FE-6B33-1087DED98C2B}" dt="2022-12-08T21:08:01.136" v="57"/>
        <pc:sldMkLst>
          <pc:docMk/>
          <pc:sldMk cId="706158349" sldId="345"/>
        </pc:sldMkLst>
        <pc:spChg chg="add del mod">
          <ac:chgData name="Funari, AJ Joseph" userId="S::ajfunari@iu.edu::05a62d41-3a9a-4965-97f2-fe4addda90f4" providerId="AD" clId="Web-{102B8FFB-14B3-36FE-6B33-1087DED98C2B}" dt="2022-12-08T21:07:55.120" v="54"/>
          <ac:spMkLst>
            <pc:docMk/>
            <pc:sldMk cId="706158349" sldId="345"/>
            <ac:spMk id="3" creationId="{B68789E4-29CC-AC65-6A77-92226FAED083}"/>
          </ac:spMkLst>
        </pc:spChg>
        <pc:spChg chg="del mod">
          <ac:chgData name="Funari, AJ Joseph" userId="S::ajfunari@iu.edu::05a62d41-3a9a-4965-97f2-fe4addda90f4" providerId="AD" clId="Web-{102B8FFB-14B3-36FE-6B33-1087DED98C2B}" dt="2022-12-08T21:07:34.275" v="51"/>
          <ac:spMkLst>
            <pc:docMk/>
            <pc:sldMk cId="706158349" sldId="345"/>
            <ac:spMk id="5" creationId="{CBD2E6BE-04C4-2E95-205F-BB9380428F15}"/>
          </ac:spMkLst>
        </pc:spChg>
        <pc:spChg chg="add mod">
          <ac:chgData name="Funari, AJ Joseph" userId="S::ajfunari@iu.edu::05a62d41-3a9a-4965-97f2-fe4addda90f4" providerId="AD" clId="Web-{102B8FFB-14B3-36FE-6B33-1087DED98C2B}" dt="2022-12-08T21:07:55.573" v="55"/>
          <ac:spMkLst>
            <pc:docMk/>
            <pc:sldMk cId="706158349" sldId="345"/>
            <ac:spMk id="6" creationId="{C4B3C35D-DDAE-B612-2470-A0A1F570A3A4}"/>
          </ac:spMkLst>
        </pc:spChg>
        <pc:spChg chg="del">
          <ac:chgData name="Funari, AJ Joseph" userId="S::ajfunari@iu.edu::05a62d41-3a9a-4965-97f2-fe4addda90f4" providerId="AD" clId="Web-{102B8FFB-14B3-36FE-6B33-1087DED98C2B}" dt="2022-12-08T21:07:36.150" v="53"/>
          <ac:spMkLst>
            <pc:docMk/>
            <pc:sldMk cId="706158349" sldId="345"/>
            <ac:spMk id="7" creationId="{DBC81CE8-84A2-BF45-B165-78A66E32AE77}"/>
          </ac:spMkLst>
        </pc:spChg>
        <pc:spChg chg="add">
          <ac:chgData name="Funari, AJ Joseph" userId="S::ajfunari@iu.edu::05a62d41-3a9a-4965-97f2-fe4addda90f4" providerId="AD" clId="Web-{102B8FFB-14B3-36FE-6B33-1087DED98C2B}" dt="2022-12-08T21:08:01.136" v="57"/>
          <ac:spMkLst>
            <pc:docMk/>
            <pc:sldMk cId="706158349" sldId="345"/>
            <ac:spMk id="12" creationId="{480D8ABE-6AC0-7050-36A9-6B387903B316}"/>
          </ac:spMkLst>
        </pc:spChg>
        <pc:picChg chg="del">
          <ac:chgData name="Funari, AJ Joseph" userId="S::ajfunari@iu.edu::05a62d41-3a9a-4965-97f2-fe4addda90f4" providerId="AD" clId="Web-{102B8FFB-14B3-36FE-6B33-1087DED98C2B}" dt="2022-12-08T21:07:34.900" v="52"/>
          <ac:picMkLst>
            <pc:docMk/>
            <pc:sldMk cId="706158349" sldId="345"/>
            <ac:picMk id="9" creationId="{BC2FBDF1-BDCB-7164-D430-2A1D8A26C9B7}"/>
          </ac:picMkLst>
        </pc:picChg>
        <pc:picChg chg="add">
          <ac:chgData name="Funari, AJ Joseph" userId="S::ajfunari@iu.edu::05a62d41-3a9a-4965-97f2-fe4addda90f4" providerId="AD" clId="Web-{102B8FFB-14B3-36FE-6B33-1087DED98C2B}" dt="2022-12-08T21:07:55.729" v="56"/>
          <ac:picMkLst>
            <pc:docMk/>
            <pc:sldMk cId="706158349" sldId="345"/>
            <ac:picMk id="10" creationId="{DF20CB1F-79C0-1CD4-35FB-A9A70B0CC16F}"/>
          </ac:picMkLst>
        </pc:picChg>
      </pc:sldChg>
      <pc:sldChg chg="addSp delSp modSp add ord replId">
        <pc:chgData name="Funari, AJ Joseph" userId="S::ajfunari@iu.edu::05a62d41-3a9a-4965-97f2-fe4addda90f4" providerId="AD" clId="Web-{102B8FFB-14B3-36FE-6B33-1087DED98C2B}" dt="2022-12-08T21:28:08.446" v="178" actId="1076"/>
        <pc:sldMkLst>
          <pc:docMk/>
          <pc:sldMk cId="1950738723" sldId="347"/>
        </pc:sldMkLst>
        <pc:spChg chg="del">
          <ac:chgData name="Funari, AJ Joseph" userId="S::ajfunari@iu.edu::05a62d41-3a9a-4965-97f2-fe4addda90f4" providerId="AD" clId="Web-{102B8FFB-14B3-36FE-6B33-1087DED98C2B}" dt="2022-12-08T21:09:23.125" v="60"/>
          <ac:spMkLst>
            <pc:docMk/>
            <pc:sldMk cId="1950738723" sldId="347"/>
            <ac:spMk id="2" creationId="{00000000-0000-0000-0000-000000000000}"/>
          </ac:spMkLst>
        </pc:spChg>
        <pc:spChg chg="del">
          <ac:chgData name="Funari, AJ Joseph" userId="S::ajfunari@iu.edu::05a62d41-3a9a-4965-97f2-fe4addda90f4" providerId="AD" clId="Web-{102B8FFB-14B3-36FE-6B33-1087DED98C2B}" dt="2022-12-08T21:09:24.545" v="61"/>
          <ac:spMkLst>
            <pc:docMk/>
            <pc:sldMk cId="1950738723" sldId="347"/>
            <ac:spMk id="4" creationId="{00000000-0000-0000-0000-000000000000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1:09:25.826" v="62"/>
          <ac:spMkLst>
            <pc:docMk/>
            <pc:sldMk cId="1950738723" sldId="347"/>
            <ac:spMk id="5" creationId="{994EBD0D-F65A-B9C0-F292-C3870C9F767A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1:09:26.951" v="63"/>
          <ac:spMkLst>
            <pc:docMk/>
            <pc:sldMk cId="1950738723" sldId="347"/>
            <ac:spMk id="7" creationId="{5A17A125-1CED-7B7C-7E1D-EDB14BF17E70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1:10:21.016" v="75"/>
          <ac:spMkLst>
            <pc:docMk/>
            <pc:sldMk cId="1950738723" sldId="347"/>
            <ac:spMk id="8" creationId="{77687512-474B-EA59-231D-FE54B3218E59}"/>
          </ac:spMkLst>
        </pc:spChg>
        <pc:spChg chg="add mod">
          <ac:chgData name="Funari, AJ Joseph" userId="S::ajfunari@iu.edu::05a62d41-3a9a-4965-97f2-fe4addda90f4" providerId="AD" clId="Web-{102B8FFB-14B3-36FE-6B33-1087DED98C2B}" dt="2022-12-08T21:27:49.101" v="174" actId="20577"/>
          <ac:spMkLst>
            <pc:docMk/>
            <pc:sldMk cId="1950738723" sldId="347"/>
            <ac:spMk id="9" creationId="{77687512-474B-EA59-231D-FE54B3218E59}"/>
          </ac:spMkLst>
        </pc:spChg>
        <pc:spChg chg="add mod">
          <ac:chgData name="Funari, AJ Joseph" userId="S::ajfunari@iu.edu::05a62d41-3a9a-4965-97f2-fe4addda90f4" providerId="AD" clId="Web-{102B8FFB-14B3-36FE-6B33-1087DED98C2B}" dt="2022-12-08T21:28:08.446" v="178" actId="1076"/>
          <ac:spMkLst>
            <pc:docMk/>
            <pc:sldMk cId="1950738723" sldId="347"/>
            <ac:spMk id="10" creationId="{F9174B28-568D-6B79-038A-1CDFCCACFF80}"/>
          </ac:spMkLst>
        </pc:spChg>
      </pc:sldChg>
      <pc:sldChg chg="add del replId">
        <pc:chgData name="Funari, AJ Joseph" userId="S::ajfunari@iu.edu::05a62d41-3a9a-4965-97f2-fe4addda90f4" providerId="AD" clId="Web-{102B8FFB-14B3-36FE-6B33-1087DED98C2B}" dt="2022-12-08T21:09:57.468" v="65"/>
        <pc:sldMkLst>
          <pc:docMk/>
          <pc:sldMk cId="2615816351" sldId="348"/>
        </pc:sldMkLst>
      </pc:sldChg>
      <pc:sldChg chg="addSp delSp modSp add ord replId">
        <pc:chgData name="Funari, AJ Joseph" userId="S::ajfunari@iu.edu::05a62d41-3a9a-4965-97f2-fe4addda90f4" providerId="AD" clId="Web-{102B8FFB-14B3-36FE-6B33-1087DED98C2B}" dt="2022-12-08T21:23:58.265" v="161" actId="14100"/>
        <pc:sldMkLst>
          <pc:docMk/>
          <pc:sldMk cId="2268704558" sldId="349"/>
        </pc:sldMkLst>
        <pc:spChg chg="mod">
          <ac:chgData name="Funari, AJ Joseph" userId="S::ajfunari@iu.edu::05a62d41-3a9a-4965-97f2-fe4addda90f4" providerId="AD" clId="Web-{102B8FFB-14B3-36FE-6B33-1087DED98C2B}" dt="2022-12-08T21:14:23.993" v="116" actId="1076"/>
          <ac:spMkLst>
            <pc:docMk/>
            <pc:sldMk cId="2268704558" sldId="349"/>
            <ac:spMk id="2" creationId="{C8DFA9FB-4A5E-96FA-96C4-F1BFA09AADC9}"/>
          </ac:spMkLst>
        </pc:spChg>
        <pc:spChg chg="del">
          <ac:chgData name="Funari, AJ Joseph" userId="S::ajfunari@iu.edu::05a62d41-3a9a-4965-97f2-fe4addda90f4" providerId="AD" clId="Web-{102B8FFB-14B3-36FE-6B33-1087DED98C2B}" dt="2022-12-08T21:14:09.024" v="111"/>
          <ac:spMkLst>
            <pc:docMk/>
            <pc:sldMk cId="2268704558" sldId="349"/>
            <ac:spMk id="3" creationId="{A2A273A8-FCF2-0F4C-9167-C28AAC5BAC7E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1:14:18.587" v="113"/>
          <ac:spMkLst>
            <pc:docMk/>
            <pc:sldMk cId="2268704558" sldId="349"/>
            <ac:spMk id="5" creationId="{EB247C8F-0E90-9E0B-9281-7BFCA1A04E21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1:14:12.477" v="112"/>
          <ac:spMkLst>
            <pc:docMk/>
            <pc:sldMk cId="2268704558" sldId="349"/>
            <ac:spMk id="7" creationId="{F2A1BE43-B0C2-7827-0857-90B22834B79D}"/>
          </ac:spMkLst>
        </pc:spChg>
        <pc:picChg chg="del">
          <ac:chgData name="Funari, AJ Joseph" userId="S::ajfunari@iu.edu::05a62d41-3a9a-4965-97f2-fe4addda90f4" providerId="AD" clId="Web-{102B8FFB-14B3-36FE-6B33-1087DED98C2B}" dt="2022-12-08T21:13:42.492" v="103"/>
          <ac:picMkLst>
            <pc:docMk/>
            <pc:sldMk cId="2268704558" sldId="349"/>
            <ac:picMk id="8" creationId="{0654CA90-0679-82DD-3FAE-A8BCDE74846F}"/>
          </ac:picMkLst>
        </pc:picChg>
        <pc:picChg chg="add mod ord modCrop">
          <ac:chgData name="Funari, AJ Joseph" userId="S::ajfunari@iu.edu::05a62d41-3a9a-4965-97f2-fe4addda90f4" providerId="AD" clId="Web-{102B8FFB-14B3-36FE-6B33-1087DED98C2B}" dt="2022-12-08T21:23:58.265" v="161" actId="14100"/>
          <ac:picMkLst>
            <pc:docMk/>
            <pc:sldMk cId="2268704558" sldId="349"/>
            <ac:picMk id="10" creationId="{DBAF462D-B39D-4B2A-FAFE-BC6E0B45A0F9}"/>
          </ac:picMkLst>
        </pc:picChg>
      </pc:sldChg>
      <pc:sldChg chg="addSp delSp modSp add replId">
        <pc:chgData name="Funari, AJ Joseph" userId="S::ajfunari@iu.edu::05a62d41-3a9a-4965-97f2-fe4addda90f4" providerId="AD" clId="Web-{102B8FFB-14B3-36FE-6B33-1087DED98C2B}" dt="2022-12-08T21:53:18.611" v="983" actId="14100"/>
        <pc:sldMkLst>
          <pc:docMk/>
          <pc:sldMk cId="2296788892" sldId="350"/>
        </pc:sldMkLst>
        <pc:spChg chg="del">
          <ac:chgData name="Funari, AJ Joseph" userId="S::ajfunari@iu.edu::05a62d41-3a9a-4965-97f2-fe4addda90f4" providerId="AD" clId="Web-{102B8FFB-14B3-36FE-6B33-1087DED98C2B}" dt="2022-12-08T21:15:30.511" v="131"/>
          <ac:spMkLst>
            <pc:docMk/>
            <pc:sldMk cId="2296788892" sldId="350"/>
            <ac:spMk id="2" creationId="{00000000-0000-0000-0000-000000000000}"/>
          </ac:spMkLst>
        </pc:spChg>
        <pc:spChg chg="del">
          <ac:chgData name="Funari, AJ Joseph" userId="S::ajfunari@iu.edu::05a62d41-3a9a-4965-97f2-fe4addda90f4" providerId="AD" clId="Web-{102B8FFB-14B3-36FE-6B33-1087DED98C2B}" dt="2022-12-08T21:15:31.730" v="132"/>
          <ac:spMkLst>
            <pc:docMk/>
            <pc:sldMk cId="2296788892" sldId="350"/>
            <ac:spMk id="4" creationId="{00000000-0000-0000-0000-000000000000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1:15:32.574" v="133"/>
          <ac:spMkLst>
            <pc:docMk/>
            <pc:sldMk cId="2296788892" sldId="350"/>
            <ac:spMk id="5" creationId="{AEBEA58D-5F89-AB13-B5FC-9649674D0FBD}"/>
          </ac:spMkLst>
        </pc:spChg>
        <pc:spChg chg="add del mod">
          <ac:chgData name="Funari, AJ Joseph" userId="S::ajfunari@iu.edu::05a62d41-3a9a-4965-97f2-fe4addda90f4" providerId="AD" clId="Web-{102B8FFB-14B3-36FE-6B33-1087DED98C2B}" dt="2022-12-08T21:15:33.668" v="134"/>
          <ac:spMkLst>
            <pc:docMk/>
            <pc:sldMk cId="2296788892" sldId="350"/>
            <ac:spMk id="7" creationId="{BA88DD18-6677-BFE8-01B7-451906331FC2}"/>
          </ac:spMkLst>
        </pc:spChg>
        <pc:spChg chg="add">
          <ac:chgData name="Funari, AJ Joseph" userId="S::ajfunari@iu.edu::05a62d41-3a9a-4965-97f2-fe4addda90f4" providerId="AD" clId="Web-{102B8FFB-14B3-36FE-6B33-1087DED98C2B}" dt="2022-12-08T21:15:41.387" v="135"/>
          <ac:spMkLst>
            <pc:docMk/>
            <pc:sldMk cId="2296788892" sldId="350"/>
            <ac:spMk id="9" creationId="{68D16CCA-5302-9DF3-6290-5EDE19F47142}"/>
          </ac:spMkLst>
        </pc:spChg>
        <pc:picChg chg="add mod">
          <ac:chgData name="Funari, AJ Joseph" userId="S::ajfunari@iu.edu::05a62d41-3a9a-4965-97f2-fe4addda90f4" providerId="AD" clId="Web-{102B8FFB-14B3-36FE-6B33-1087DED98C2B}" dt="2022-12-08T21:53:18.611" v="983" actId="14100"/>
          <ac:picMkLst>
            <pc:docMk/>
            <pc:sldMk cId="2296788892" sldId="350"/>
            <ac:picMk id="11" creationId="{3583BFF8-9D29-28DD-928A-05290C1CE98C}"/>
          </ac:picMkLst>
        </pc:picChg>
      </pc:sldChg>
      <pc:sldChg chg="addSp delSp modSp add replId">
        <pc:chgData name="Funari, AJ Joseph" userId="S::ajfunari@iu.edu::05a62d41-3a9a-4965-97f2-fe4addda90f4" providerId="AD" clId="Web-{102B8FFB-14B3-36FE-6B33-1087DED98C2B}" dt="2022-12-08T21:23:44.311" v="160" actId="14100"/>
        <pc:sldMkLst>
          <pc:docMk/>
          <pc:sldMk cId="4094327369" sldId="352"/>
        </pc:sldMkLst>
        <pc:spChg chg="del">
          <ac:chgData name="Funari, AJ Joseph" userId="S::ajfunari@iu.edu::05a62d41-3a9a-4965-97f2-fe4addda90f4" providerId="AD" clId="Web-{102B8FFB-14B3-36FE-6B33-1087DED98C2B}" dt="2022-12-08T21:16:43.967" v="142"/>
          <ac:spMkLst>
            <pc:docMk/>
            <pc:sldMk cId="4094327369" sldId="352"/>
            <ac:spMk id="9" creationId="{77687512-474B-EA59-231D-FE54B3218E59}"/>
          </ac:spMkLst>
        </pc:spChg>
        <pc:spChg chg="del">
          <ac:chgData name="Funari, AJ Joseph" userId="S::ajfunari@iu.edu::05a62d41-3a9a-4965-97f2-fe4addda90f4" providerId="AD" clId="Web-{102B8FFB-14B3-36FE-6B33-1087DED98C2B}" dt="2022-12-08T21:16:41.123" v="141"/>
          <ac:spMkLst>
            <pc:docMk/>
            <pc:sldMk cId="4094327369" sldId="352"/>
            <ac:spMk id="10" creationId="{F9174B28-568D-6B79-038A-1CDFCCACFF80}"/>
          </ac:spMkLst>
        </pc:spChg>
        <pc:picChg chg="add del mod">
          <ac:chgData name="Funari, AJ Joseph" userId="S::ajfunari@iu.edu::05a62d41-3a9a-4965-97f2-fe4addda90f4" providerId="AD" clId="Web-{102B8FFB-14B3-36FE-6B33-1087DED98C2B}" dt="2022-12-08T21:22:17.667" v="151"/>
          <ac:picMkLst>
            <pc:docMk/>
            <pc:sldMk cId="4094327369" sldId="352"/>
            <ac:picMk id="2" creationId="{040D3E1A-47B0-E479-4D6C-95578A561620}"/>
          </ac:picMkLst>
        </pc:picChg>
        <pc:picChg chg="add mod">
          <ac:chgData name="Funari, AJ Joseph" userId="S::ajfunari@iu.edu::05a62d41-3a9a-4965-97f2-fe4addda90f4" providerId="AD" clId="Web-{102B8FFB-14B3-36FE-6B33-1087DED98C2B}" dt="2022-12-08T21:23:44.311" v="160" actId="14100"/>
          <ac:picMkLst>
            <pc:docMk/>
            <pc:sldMk cId="4094327369" sldId="352"/>
            <ac:picMk id="3" creationId="{9FBDC377-4CDF-DC4B-A8DA-1057E88A5E7F}"/>
          </ac:picMkLst>
        </pc:picChg>
      </pc:sldChg>
      <pc:sldChg chg="add del replId">
        <pc:chgData name="Funari, AJ Joseph" userId="S::ajfunari@iu.edu::05a62d41-3a9a-4965-97f2-fe4addda90f4" providerId="AD" clId="Web-{102B8FFB-14B3-36FE-6B33-1087DED98C2B}" dt="2022-12-08T21:16:46.264" v="144"/>
        <pc:sldMkLst>
          <pc:docMk/>
          <pc:sldMk cId="3045496179" sldId="353"/>
        </pc:sldMkLst>
      </pc:sldChg>
      <pc:sldChg chg="addSp delSp modSp">
        <pc:chgData name="Funari, AJ Joseph" userId="S::ajfunari@iu.edu::05a62d41-3a9a-4965-97f2-fe4addda90f4" providerId="AD" clId="Web-{102B8FFB-14B3-36FE-6B33-1087DED98C2B}" dt="2022-12-08T21:35:57.369" v="364"/>
        <pc:sldMkLst>
          <pc:docMk/>
          <pc:sldMk cId="2624481261" sldId="354"/>
        </pc:sldMkLst>
        <pc:spChg chg="mod">
          <ac:chgData name="Funari, AJ Joseph" userId="S::ajfunari@iu.edu::05a62d41-3a9a-4965-97f2-fe4addda90f4" providerId="AD" clId="Web-{102B8FFB-14B3-36FE-6B33-1087DED98C2B}" dt="2022-12-08T21:33:37.755" v="359" actId="20577"/>
          <ac:spMkLst>
            <pc:docMk/>
            <pc:sldMk cId="2624481261" sldId="354"/>
            <ac:spMk id="2" creationId="{426F04ED-8DEF-F45F-7849-CB1A3A84D3EF}"/>
          </ac:spMkLst>
        </pc:spChg>
        <pc:spChg chg="del">
          <ac:chgData name="Funari, AJ Joseph" userId="S::ajfunari@iu.edu::05a62d41-3a9a-4965-97f2-fe4addda90f4" providerId="AD" clId="Web-{102B8FFB-14B3-36FE-6B33-1087DED98C2B}" dt="2022-12-08T21:25:38.925" v="168"/>
          <ac:spMkLst>
            <pc:docMk/>
            <pc:sldMk cId="2624481261" sldId="354"/>
            <ac:spMk id="4" creationId="{825E27D2-6739-15CC-FAEE-F1C403943AE0}"/>
          </ac:spMkLst>
        </pc:spChg>
        <pc:graphicFrameChg chg="add mod modGraphic">
          <ac:chgData name="Funari, AJ Joseph" userId="S::ajfunari@iu.edu::05a62d41-3a9a-4965-97f2-fe4addda90f4" providerId="AD" clId="Web-{102B8FFB-14B3-36FE-6B33-1087DED98C2B}" dt="2022-12-08T21:35:57.369" v="364"/>
          <ac:graphicFrameMkLst>
            <pc:docMk/>
            <pc:sldMk cId="2624481261" sldId="354"/>
            <ac:graphicFrameMk id="7" creationId="{EE66DE3A-33CF-340A-B8C0-51EA01D83656}"/>
          </ac:graphicFrameMkLst>
        </pc:graphicFrameChg>
      </pc:sldChg>
      <pc:sldChg chg="addSp delSp modSp del">
        <pc:chgData name="Funari, AJ Joseph" userId="S::ajfunari@iu.edu::05a62d41-3a9a-4965-97f2-fe4addda90f4" providerId="AD" clId="Web-{102B8FFB-14B3-36FE-6B33-1087DED98C2B}" dt="2022-12-08T21:45:08.936" v="701"/>
        <pc:sldMkLst>
          <pc:docMk/>
          <pc:sldMk cId="355549794" sldId="355"/>
        </pc:sldMkLst>
        <pc:spChg chg="add del mod">
          <ac:chgData name="Funari, AJ Joseph" userId="S::ajfunari@iu.edu::05a62d41-3a9a-4965-97f2-fe4addda90f4" providerId="AD" clId="Web-{102B8FFB-14B3-36FE-6B33-1087DED98C2B}" dt="2022-12-08T21:29:45.574" v="180"/>
          <ac:spMkLst>
            <pc:docMk/>
            <pc:sldMk cId="355549794" sldId="355"/>
            <ac:spMk id="4" creationId="{B2A8C37A-45B7-A9F8-64DF-A1C3F0489B7B}"/>
          </ac:spMkLst>
        </pc:spChg>
        <pc:spChg chg="del">
          <ac:chgData name="Funari, AJ Joseph" userId="S::ajfunari@iu.edu::05a62d41-3a9a-4965-97f2-fe4addda90f4" providerId="AD" clId="Web-{102B8FFB-14B3-36FE-6B33-1087DED98C2B}" dt="2022-12-08T21:30:59.718" v="197"/>
          <ac:spMkLst>
            <pc:docMk/>
            <pc:sldMk cId="355549794" sldId="355"/>
            <ac:spMk id="6" creationId="{B26D565F-E4E9-397A-7448-B607BF94B828}"/>
          </ac:spMkLst>
        </pc:spChg>
        <pc:graphicFrameChg chg="del">
          <ac:chgData name="Funari, AJ Joseph" userId="S::ajfunari@iu.edu::05a62d41-3a9a-4965-97f2-fe4addda90f4" providerId="AD" clId="Web-{102B8FFB-14B3-36FE-6B33-1087DED98C2B}" dt="2022-12-08T21:29:44.918" v="179"/>
          <ac:graphicFrameMkLst>
            <pc:docMk/>
            <pc:sldMk cId="355549794" sldId="355"/>
            <ac:graphicFrameMk id="5" creationId="{A9AD9AFA-0D6F-B59E-2BA6-3450ABE06289}"/>
          </ac:graphicFrameMkLst>
        </pc:graphicFrameChg>
        <pc:graphicFrameChg chg="add mod ord modGraphic">
          <ac:chgData name="Funari, AJ Joseph" userId="S::ajfunari@iu.edu::05a62d41-3a9a-4965-97f2-fe4addda90f4" providerId="AD" clId="Web-{102B8FFB-14B3-36FE-6B33-1087DED98C2B}" dt="2022-12-08T21:32:34.471" v="299"/>
          <ac:graphicFrameMkLst>
            <pc:docMk/>
            <pc:sldMk cId="355549794" sldId="355"/>
            <ac:graphicFrameMk id="8" creationId="{C5468DDA-3F91-74D4-6BD9-8B69B0462C35}"/>
          </ac:graphicFrameMkLst>
        </pc:graphicFrameChg>
      </pc:sldChg>
      <pc:sldChg chg="del">
        <pc:chgData name="Funari, AJ Joseph" userId="S::ajfunari@iu.edu::05a62d41-3a9a-4965-97f2-fe4addda90f4" providerId="AD" clId="Web-{102B8FFB-14B3-36FE-6B33-1087DED98C2B}" dt="2022-12-08T21:48:48.804" v="963"/>
        <pc:sldMkLst>
          <pc:docMk/>
          <pc:sldMk cId="2975631386" sldId="356"/>
        </pc:sldMkLst>
      </pc:sldChg>
      <pc:sldChg chg="add replId">
        <pc:chgData name="Funari, AJ Joseph" userId="S::ajfunari@iu.edu::05a62d41-3a9a-4965-97f2-fe4addda90f4" providerId="AD" clId="Web-{102B8FFB-14B3-36FE-6B33-1087DED98C2B}" dt="2022-12-08T21:40:27.739" v="365"/>
        <pc:sldMkLst>
          <pc:docMk/>
          <pc:sldMk cId="1878715620" sldId="357"/>
        </pc:sldMkLst>
      </pc:sldChg>
      <pc:sldChg chg="del">
        <pc:chgData name="Funari, AJ Joseph" userId="S::ajfunari@iu.edu::05a62d41-3a9a-4965-97f2-fe4addda90f4" providerId="AD" clId="Web-{102B8FFB-14B3-36FE-6B33-1087DED98C2B}" dt="2022-12-08T21:45:13.593" v="702"/>
        <pc:sldMkLst>
          <pc:docMk/>
          <pc:sldMk cId="1878715620" sldId="358"/>
        </pc:sldMkLst>
      </pc:sldChg>
      <pc:sldChg chg="modSp add replId">
        <pc:chgData name="Funari, AJ Joseph" userId="S::ajfunari@iu.edu::05a62d41-3a9a-4965-97f2-fe4addda90f4" providerId="AD" clId="Web-{102B8FFB-14B3-36FE-6B33-1087DED98C2B}" dt="2022-12-08T21:49:02.320" v="965" actId="20577"/>
        <pc:sldMkLst>
          <pc:docMk/>
          <pc:sldMk cId="388167298" sldId="359"/>
        </pc:sldMkLst>
        <pc:spChg chg="mod">
          <ac:chgData name="Funari, AJ Joseph" userId="S::ajfunari@iu.edu::05a62d41-3a9a-4965-97f2-fe4addda90f4" providerId="AD" clId="Web-{102B8FFB-14B3-36FE-6B33-1087DED98C2B}" dt="2022-12-08T21:49:02.320" v="965" actId="20577"/>
          <ac:spMkLst>
            <pc:docMk/>
            <pc:sldMk cId="388167298" sldId="359"/>
            <ac:spMk id="2" creationId="{426F04ED-8DEF-F45F-7849-CB1A3A84D3EF}"/>
          </ac:spMkLst>
        </pc:spChg>
        <pc:graphicFrameChg chg="mod modGraphic">
          <ac:chgData name="Funari, AJ Joseph" userId="S::ajfunari@iu.edu::05a62d41-3a9a-4965-97f2-fe4addda90f4" providerId="AD" clId="Web-{102B8FFB-14B3-36FE-6B33-1087DED98C2B}" dt="2022-12-08T21:43:44.886" v="700"/>
          <ac:graphicFrameMkLst>
            <pc:docMk/>
            <pc:sldMk cId="388167298" sldId="359"/>
            <ac:graphicFrameMk id="7" creationId="{EE66DE3A-33CF-340A-B8C0-51EA01D83656}"/>
          </ac:graphicFrameMkLst>
        </pc:graphicFrameChg>
      </pc:sldChg>
      <pc:sldChg chg="addSp delSp modSp">
        <pc:chgData name="Funari, AJ Joseph" userId="S::ajfunari@iu.edu::05a62d41-3a9a-4965-97f2-fe4addda90f4" providerId="AD" clId="Web-{102B8FFB-14B3-36FE-6B33-1087DED98C2B}" dt="2022-12-08T21:52:18.859" v="981" actId="14100"/>
        <pc:sldMkLst>
          <pc:docMk/>
          <pc:sldMk cId="988228613" sldId="360"/>
        </pc:sldMkLst>
        <pc:picChg chg="add mod">
          <ac:chgData name="Funari, AJ Joseph" userId="S::ajfunari@iu.edu::05a62d41-3a9a-4965-97f2-fe4addda90f4" providerId="AD" clId="Web-{102B8FFB-14B3-36FE-6B33-1087DED98C2B}" dt="2022-12-08T21:52:18.859" v="981" actId="14100"/>
          <ac:picMkLst>
            <pc:docMk/>
            <pc:sldMk cId="988228613" sldId="360"/>
            <ac:picMk id="3" creationId="{0AC8B824-3CBF-23F0-CE78-013C2B4D2588}"/>
          </ac:picMkLst>
        </pc:picChg>
        <pc:picChg chg="del">
          <ac:chgData name="Funari, AJ Joseph" userId="S::ajfunari@iu.edu::05a62d41-3a9a-4965-97f2-fe4addda90f4" providerId="AD" clId="Web-{102B8FFB-14B3-36FE-6B33-1087DED98C2B}" dt="2022-12-08T21:52:02.686" v="973"/>
          <ac:picMkLst>
            <pc:docMk/>
            <pc:sldMk cId="988228613" sldId="360"/>
            <ac:picMk id="5" creationId="{A51B04DE-45E3-1AB0-71E6-44435BF7D3A8}"/>
          </ac:picMkLst>
        </pc:picChg>
      </pc:sldChg>
      <pc:sldChg chg="addSp delSp modSp add replId">
        <pc:chgData name="Funari, AJ Joseph" userId="S::ajfunari@iu.edu::05a62d41-3a9a-4965-97f2-fe4addda90f4" providerId="AD" clId="Web-{102B8FFB-14B3-36FE-6B33-1087DED98C2B}" dt="2022-12-08T21:48:37.710" v="962" actId="1076"/>
        <pc:sldMkLst>
          <pc:docMk/>
          <pc:sldMk cId="611082315" sldId="362"/>
        </pc:sldMkLst>
        <pc:graphicFrameChg chg="add del mod modGraphic">
          <ac:chgData name="Funari, AJ Joseph" userId="S::ajfunari@iu.edu::05a62d41-3a9a-4965-97f2-fe4addda90f4" providerId="AD" clId="Web-{102B8FFB-14B3-36FE-6B33-1087DED98C2B}" dt="2022-12-08T21:48:37.710" v="962" actId="1076"/>
          <ac:graphicFrameMkLst>
            <pc:docMk/>
            <pc:sldMk cId="611082315" sldId="362"/>
            <ac:graphicFrameMk id="7" creationId="{EE66DE3A-33CF-340A-B8C0-51EA01D83656}"/>
          </ac:graphicFrameMkLst>
        </pc:graphicFrameChg>
      </pc:sldChg>
      <pc:sldChg chg="modSp">
        <pc:chgData name="Funari, AJ Joseph" userId="S::ajfunari@iu.edu::05a62d41-3a9a-4965-97f2-fe4addda90f4" providerId="AD" clId="Web-{102B8FFB-14B3-36FE-6B33-1087DED98C2B}" dt="2022-12-08T21:50:54.950" v="972" actId="20577"/>
        <pc:sldMkLst>
          <pc:docMk/>
          <pc:sldMk cId="169971923" sldId="364"/>
        </pc:sldMkLst>
        <pc:spChg chg="mod">
          <ac:chgData name="Funari, AJ Joseph" userId="S::ajfunari@iu.edu::05a62d41-3a9a-4965-97f2-fe4addda90f4" providerId="AD" clId="Web-{102B8FFB-14B3-36FE-6B33-1087DED98C2B}" dt="2022-12-08T21:50:54.950" v="972" actId="20577"/>
          <ac:spMkLst>
            <pc:docMk/>
            <pc:sldMk cId="169971923" sldId="364"/>
            <ac:spMk id="8" creationId="{AE83948F-B150-7A0A-20C0-74464954B203}"/>
          </ac:spMkLst>
        </pc:spChg>
      </pc:sldChg>
      <pc:sldChg chg="modSp add del replId">
        <pc:chgData name="Funari, AJ Joseph" userId="S::ajfunari@iu.edu::05a62d41-3a9a-4965-97f2-fe4addda90f4" providerId="AD" clId="Web-{102B8FFB-14B3-36FE-6B33-1087DED98C2B}" dt="2022-12-08T21:57:01.853" v="1158"/>
        <pc:sldMkLst>
          <pc:docMk/>
          <pc:sldMk cId="3172573887" sldId="367"/>
        </pc:sldMkLst>
        <pc:graphicFrameChg chg="mod modGraphic">
          <ac:chgData name="Funari, AJ Joseph" userId="S::ajfunari@iu.edu::05a62d41-3a9a-4965-97f2-fe4addda90f4" providerId="AD" clId="Web-{102B8FFB-14B3-36FE-6B33-1087DED98C2B}" dt="2022-12-08T21:56:45.743" v="1157"/>
          <ac:graphicFrameMkLst>
            <pc:docMk/>
            <pc:sldMk cId="3172573887" sldId="367"/>
            <ac:graphicFrameMk id="9" creationId="{3787FC5D-A5A5-BE78-D0C6-373D6C9268D3}"/>
          </ac:graphicFrameMkLst>
        </pc:graphicFrameChg>
      </pc:sldChg>
    </pc:docChg>
  </pc:docChgLst>
  <pc:docChgLst>
    <pc:chgData name="Funari, AJ Joseph" userId="S::ajfunari@iu.edu::05a62d41-3a9a-4965-97f2-fe4addda90f4" providerId="AD" clId="Web-{5C6D9EC3-A328-6E6B-C3D5-0D39E95D4018}"/>
    <pc:docChg chg="mod delSld modSld">
      <pc:chgData name="Funari, AJ Joseph" userId="S::ajfunari@iu.edu::05a62d41-3a9a-4965-97f2-fe4addda90f4" providerId="AD" clId="Web-{5C6D9EC3-A328-6E6B-C3D5-0D39E95D4018}" dt="2023-04-13T04:46:45.655" v="788"/>
      <pc:docMkLst>
        <pc:docMk/>
      </pc:docMkLst>
      <pc:sldChg chg="modSp">
        <pc:chgData name="Funari, AJ Joseph" userId="S::ajfunari@iu.edu::05a62d41-3a9a-4965-97f2-fe4addda90f4" providerId="AD" clId="Web-{5C6D9EC3-A328-6E6B-C3D5-0D39E95D4018}" dt="2023-04-13T01:39:20.698" v="479" actId="14100"/>
        <pc:sldMkLst>
          <pc:docMk/>
          <pc:sldMk cId="2144012005" sldId="317"/>
        </pc:sldMkLst>
        <pc:spChg chg="mod">
          <ac:chgData name="Funari, AJ Joseph" userId="S::ajfunari@iu.edu::05a62d41-3a9a-4965-97f2-fe4addda90f4" providerId="AD" clId="Web-{5C6D9EC3-A328-6E6B-C3D5-0D39E95D4018}" dt="2023-04-13T01:34:34.847" v="224" actId="1076"/>
          <ac:spMkLst>
            <pc:docMk/>
            <pc:sldMk cId="2144012005" sldId="317"/>
            <ac:spMk id="2" creationId="{00000000-0000-0000-0000-000000000000}"/>
          </ac:spMkLst>
        </pc:spChg>
        <pc:spChg chg="mod">
          <ac:chgData name="Funari, AJ Joseph" userId="S::ajfunari@iu.edu::05a62d41-3a9a-4965-97f2-fe4addda90f4" providerId="AD" clId="Web-{5C6D9EC3-A328-6E6B-C3D5-0D39E95D4018}" dt="2023-04-13T01:39:20.698" v="479" actId="14100"/>
          <ac:spMkLst>
            <pc:docMk/>
            <pc:sldMk cId="2144012005" sldId="317"/>
            <ac:spMk id="4" creationId="{00000000-0000-0000-0000-000000000000}"/>
          </ac:spMkLst>
        </pc:spChg>
        <pc:picChg chg="mod">
          <ac:chgData name="Funari, AJ Joseph" userId="S::ajfunari@iu.edu::05a62d41-3a9a-4965-97f2-fe4addda90f4" providerId="AD" clId="Web-{5C6D9EC3-A328-6E6B-C3D5-0D39E95D4018}" dt="2023-04-13T01:34:44.238" v="226" actId="1076"/>
          <ac:picMkLst>
            <pc:docMk/>
            <pc:sldMk cId="2144012005" sldId="317"/>
            <ac:picMk id="5" creationId="{9E1BC037-DA49-9AA7-4D73-8C2674A7B2C1}"/>
          </ac:picMkLst>
        </pc:picChg>
      </pc:sldChg>
      <pc:sldChg chg="modSp">
        <pc:chgData name="Funari, AJ Joseph" userId="S::ajfunari@iu.edu::05a62d41-3a9a-4965-97f2-fe4addda90f4" providerId="AD" clId="Web-{5C6D9EC3-A328-6E6B-C3D5-0D39E95D4018}" dt="2023-04-13T01:41:34.826" v="555" actId="20577"/>
        <pc:sldMkLst>
          <pc:docMk/>
          <pc:sldMk cId="1422682909" sldId="326"/>
        </pc:sldMkLst>
        <pc:spChg chg="mod">
          <ac:chgData name="Funari, AJ Joseph" userId="S::ajfunari@iu.edu::05a62d41-3a9a-4965-97f2-fe4addda90f4" providerId="AD" clId="Web-{5C6D9EC3-A328-6E6B-C3D5-0D39E95D4018}" dt="2023-04-13T01:41:02.403" v="551" actId="1076"/>
          <ac:spMkLst>
            <pc:docMk/>
            <pc:sldMk cId="1422682909" sldId="326"/>
            <ac:spMk id="2" creationId="{00000000-0000-0000-0000-000000000000}"/>
          </ac:spMkLst>
        </pc:spChg>
        <pc:spChg chg="mod">
          <ac:chgData name="Funari, AJ Joseph" userId="S::ajfunari@iu.edu::05a62d41-3a9a-4965-97f2-fe4addda90f4" providerId="AD" clId="Web-{5C6D9EC3-A328-6E6B-C3D5-0D39E95D4018}" dt="2023-04-13T01:41:34.826" v="555" actId="20577"/>
          <ac:spMkLst>
            <pc:docMk/>
            <pc:sldMk cId="1422682909" sldId="326"/>
            <ac:spMk id="4" creationId="{00000000-0000-0000-0000-000000000000}"/>
          </ac:spMkLst>
        </pc:spChg>
      </pc:sldChg>
      <pc:sldChg chg="addSp delSp modSp addCm">
        <pc:chgData name="Funari, AJ Joseph" userId="S::ajfunari@iu.edu::05a62d41-3a9a-4965-97f2-fe4addda90f4" providerId="AD" clId="Web-{5C6D9EC3-A328-6E6B-C3D5-0D39E95D4018}" dt="2023-04-13T04:42:16.461" v="679" actId="1076"/>
        <pc:sldMkLst>
          <pc:docMk/>
          <pc:sldMk cId="676703064" sldId="340"/>
        </pc:sldMkLst>
        <pc:spChg chg="del">
          <ac:chgData name="Funari, AJ Joseph" userId="S::ajfunari@iu.edu::05a62d41-3a9a-4965-97f2-fe4addda90f4" providerId="AD" clId="Web-{5C6D9EC3-A328-6E6B-C3D5-0D39E95D4018}" dt="2023-04-13T04:42:04.101" v="674"/>
          <ac:spMkLst>
            <pc:docMk/>
            <pc:sldMk cId="676703064" sldId="340"/>
            <ac:spMk id="2" creationId="{C8DFA9FB-4A5E-96FA-96C4-F1BFA09AADC9}"/>
          </ac:spMkLst>
        </pc:spChg>
        <pc:spChg chg="add mod">
          <ac:chgData name="Funari, AJ Joseph" userId="S::ajfunari@iu.edu::05a62d41-3a9a-4965-97f2-fe4addda90f4" providerId="AD" clId="Web-{5C6D9EC3-A328-6E6B-C3D5-0D39E95D4018}" dt="2023-04-13T04:42:00.586" v="673" actId="14100"/>
          <ac:spMkLst>
            <pc:docMk/>
            <pc:sldMk cId="676703064" sldId="340"/>
            <ac:spMk id="4" creationId="{BE563DCD-D083-5897-1CA6-5AE70FEE4C47}"/>
          </ac:spMkLst>
        </pc:spChg>
        <pc:spChg chg="add del mod">
          <ac:chgData name="Funari, AJ Joseph" userId="S::ajfunari@iu.edu::05a62d41-3a9a-4965-97f2-fe4addda90f4" providerId="AD" clId="Web-{5C6D9EC3-A328-6E6B-C3D5-0D39E95D4018}" dt="2023-04-13T04:42:06.586" v="675"/>
          <ac:spMkLst>
            <pc:docMk/>
            <pc:sldMk cId="676703064" sldId="340"/>
            <ac:spMk id="6" creationId="{59C82160-A355-C25C-C766-AB2FCECB2AF8}"/>
          </ac:spMkLst>
        </pc:spChg>
        <pc:picChg chg="mod">
          <ac:chgData name="Funari, AJ Joseph" userId="S::ajfunari@iu.edu::05a62d41-3a9a-4965-97f2-fe4addda90f4" providerId="AD" clId="Web-{5C6D9EC3-A328-6E6B-C3D5-0D39E95D4018}" dt="2023-04-13T04:42:16.461" v="679" actId="1076"/>
          <ac:picMkLst>
            <pc:docMk/>
            <pc:sldMk cId="676703064" sldId="340"/>
            <ac:picMk id="8" creationId="{0654CA90-0679-82DD-3FAE-A8BCDE74846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unari, AJ Joseph" userId="S::ajfunari@iu.edu::05a62d41-3a9a-4965-97f2-fe4addda90f4" providerId="AD" clId="Web-{5C6D9EC3-A328-6E6B-C3D5-0D39E95D4018}" dt="2023-04-13T04:41:10.944" v="658"/>
              <pc2:cmMkLst xmlns:pc2="http://schemas.microsoft.com/office/powerpoint/2019/9/main/command">
                <pc:docMk/>
                <pc:sldMk cId="676703064" sldId="340"/>
                <pc2:cmMk id="{41C3641E-AAA0-4249-A2B4-08BBC06E33F0}"/>
              </pc2:cmMkLst>
            </pc226:cmChg>
          </p:ext>
        </pc:extLst>
      </pc:sldChg>
      <pc:sldChg chg="addSp delSp modSp">
        <pc:chgData name="Funari, AJ Joseph" userId="S::ajfunari@iu.edu::05a62d41-3a9a-4965-97f2-fe4addda90f4" providerId="AD" clId="Web-{5C6D9EC3-A328-6E6B-C3D5-0D39E95D4018}" dt="2023-04-13T04:43:28.510" v="710" actId="1076"/>
        <pc:sldMkLst>
          <pc:docMk/>
          <pc:sldMk cId="2922789234" sldId="341"/>
        </pc:sldMkLst>
        <pc:spChg chg="del mod">
          <ac:chgData name="Funari, AJ Joseph" userId="S::ajfunari@iu.edu::05a62d41-3a9a-4965-97f2-fe4addda90f4" providerId="AD" clId="Web-{5C6D9EC3-A328-6E6B-C3D5-0D39E95D4018}" dt="2023-04-13T04:42:39.665" v="683"/>
          <ac:spMkLst>
            <pc:docMk/>
            <pc:sldMk cId="2922789234" sldId="341"/>
            <ac:spMk id="2" creationId="{86262590-7102-44AC-7A8C-4D4D0F5BB064}"/>
          </ac:spMkLst>
        </pc:spChg>
        <pc:spChg chg="add del mod">
          <ac:chgData name="Funari, AJ Joseph" userId="S::ajfunari@iu.edu::05a62d41-3a9a-4965-97f2-fe4addda90f4" providerId="AD" clId="Web-{5C6D9EC3-A328-6E6B-C3D5-0D39E95D4018}" dt="2023-04-13T04:42:37.118" v="682"/>
          <ac:spMkLst>
            <pc:docMk/>
            <pc:sldMk cId="2922789234" sldId="341"/>
            <ac:spMk id="4" creationId="{1BC44895-AF06-6270-09BF-7C2D1CCA7766}"/>
          </ac:spMkLst>
        </pc:spChg>
        <pc:spChg chg="add del mod">
          <ac:chgData name="Funari, AJ Joseph" userId="S::ajfunari@iu.edu::05a62d41-3a9a-4965-97f2-fe4addda90f4" providerId="AD" clId="Web-{5C6D9EC3-A328-6E6B-C3D5-0D39E95D4018}" dt="2023-04-13T04:42:42.384" v="685"/>
          <ac:spMkLst>
            <pc:docMk/>
            <pc:sldMk cId="2922789234" sldId="341"/>
            <ac:spMk id="6" creationId="{9B481894-68AB-2862-0226-1DB81ADD54FF}"/>
          </ac:spMkLst>
        </pc:spChg>
        <pc:spChg chg="add mod">
          <ac:chgData name="Funari, AJ Joseph" userId="S::ajfunari@iu.edu::05a62d41-3a9a-4965-97f2-fe4addda90f4" providerId="AD" clId="Web-{5C6D9EC3-A328-6E6B-C3D5-0D39E95D4018}" dt="2023-04-13T04:42:47.024" v="698" actId="20577"/>
          <ac:spMkLst>
            <pc:docMk/>
            <pc:sldMk cId="2922789234" sldId="341"/>
            <ac:spMk id="10" creationId="{9CD48FEC-5155-32FE-CDC0-69D7FB60EB67}"/>
          </ac:spMkLst>
        </pc:spChg>
        <pc:graphicFrameChg chg="mod">
          <ac:chgData name="Funari, AJ Joseph" userId="S::ajfunari@iu.edu::05a62d41-3a9a-4965-97f2-fe4addda90f4" providerId="AD" clId="Web-{5C6D9EC3-A328-6E6B-C3D5-0D39E95D4018}" dt="2023-04-13T04:43:28.510" v="710" actId="1076"/>
          <ac:graphicFrameMkLst>
            <pc:docMk/>
            <pc:sldMk cId="2922789234" sldId="341"/>
            <ac:graphicFrameMk id="9" creationId="{3787FC5D-A5A5-BE78-D0C6-373D6C9268D3}"/>
          </ac:graphicFrameMkLst>
        </pc:graphicFrameChg>
      </pc:sldChg>
      <pc:sldChg chg="addSp delSp modSp">
        <pc:chgData name="Funari, AJ Joseph" userId="S::ajfunari@iu.edu::05a62d41-3a9a-4965-97f2-fe4addda90f4" providerId="AD" clId="Web-{5C6D9EC3-A328-6E6B-C3D5-0D39E95D4018}" dt="2023-04-13T04:43:10.431" v="707" actId="1076"/>
        <pc:sldMkLst>
          <pc:docMk/>
          <pc:sldMk cId="3947828765" sldId="342"/>
        </pc:sldMkLst>
        <pc:spChg chg="del">
          <ac:chgData name="Funari, AJ Joseph" userId="S::ajfunari@iu.edu::05a62d41-3a9a-4965-97f2-fe4addda90f4" providerId="AD" clId="Web-{5C6D9EC3-A328-6E6B-C3D5-0D39E95D4018}" dt="2023-04-13T04:42:53.931" v="699"/>
          <ac:spMkLst>
            <pc:docMk/>
            <pc:sldMk cId="3947828765" sldId="342"/>
            <ac:spMk id="2" creationId="{426F04ED-8DEF-F45F-7849-CB1A3A84D3EF}"/>
          </ac:spMkLst>
        </pc:spChg>
        <pc:spChg chg="add del mod">
          <ac:chgData name="Funari, AJ Joseph" userId="S::ajfunari@iu.edu::05a62d41-3a9a-4965-97f2-fe4addda90f4" providerId="AD" clId="Web-{5C6D9EC3-A328-6E6B-C3D5-0D39E95D4018}" dt="2023-04-13T04:42:56.837" v="701"/>
          <ac:spMkLst>
            <pc:docMk/>
            <pc:sldMk cId="3947828765" sldId="342"/>
            <ac:spMk id="4" creationId="{5052BB40-33F3-9BC9-E23A-AD8B971F4305}"/>
          </ac:spMkLst>
        </pc:spChg>
        <pc:spChg chg="add mod">
          <ac:chgData name="Funari, AJ Joseph" userId="S::ajfunari@iu.edu::05a62d41-3a9a-4965-97f2-fe4addda90f4" providerId="AD" clId="Web-{5C6D9EC3-A328-6E6B-C3D5-0D39E95D4018}" dt="2023-04-13T04:42:59.790" v="706" actId="20577"/>
          <ac:spMkLst>
            <pc:docMk/>
            <pc:sldMk cId="3947828765" sldId="342"/>
            <ac:spMk id="7" creationId="{ED22E156-0164-D4E0-540E-7450D25E34A5}"/>
          </ac:spMkLst>
        </pc:spChg>
        <pc:graphicFrameChg chg="mod">
          <ac:chgData name="Funari, AJ Joseph" userId="S::ajfunari@iu.edu::05a62d41-3a9a-4965-97f2-fe4addda90f4" providerId="AD" clId="Web-{5C6D9EC3-A328-6E6B-C3D5-0D39E95D4018}" dt="2023-04-13T04:43:10.431" v="707" actId="1076"/>
          <ac:graphicFrameMkLst>
            <pc:docMk/>
            <pc:sldMk cId="3947828765" sldId="342"/>
            <ac:graphicFrameMk id="5" creationId="{A9AD9AFA-0D6F-B59E-2BA6-3450ABE06289}"/>
          </ac:graphicFrameMkLst>
        </pc:graphicFrameChg>
      </pc:sldChg>
      <pc:sldChg chg="addSp delSp modSp">
        <pc:chgData name="Funari, AJ Joseph" userId="S::ajfunari@iu.edu::05a62d41-3a9a-4965-97f2-fe4addda90f4" providerId="AD" clId="Web-{5C6D9EC3-A328-6E6B-C3D5-0D39E95D4018}" dt="2023-04-13T01:33:49.612" v="207" actId="1076"/>
        <pc:sldMkLst>
          <pc:docMk/>
          <pc:sldMk cId="1260958843" sldId="343"/>
        </pc:sldMkLst>
        <pc:spChg chg="mod">
          <ac:chgData name="Funari, AJ Joseph" userId="S::ajfunari@iu.edu::05a62d41-3a9a-4965-97f2-fe4addda90f4" providerId="AD" clId="Web-{5C6D9EC3-A328-6E6B-C3D5-0D39E95D4018}" dt="2023-04-13T01:33:49.612" v="207" actId="1076"/>
          <ac:spMkLst>
            <pc:docMk/>
            <pc:sldMk cId="1260958843" sldId="343"/>
            <ac:spMk id="10" creationId="{B976F12C-CDD4-ACFF-EFE6-D5317DE2A5F2}"/>
          </ac:spMkLst>
        </pc:spChg>
        <pc:spChg chg="mod">
          <ac:chgData name="Funari, AJ Joseph" userId="S::ajfunari@iu.edu::05a62d41-3a9a-4965-97f2-fe4addda90f4" providerId="AD" clId="Web-{5C6D9EC3-A328-6E6B-C3D5-0D39E95D4018}" dt="2023-04-13T01:27:51.838" v="106" actId="14100"/>
          <ac:spMkLst>
            <pc:docMk/>
            <pc:sldMk cId="1260958843" sldId="343"/>
            <ac:spMk id="12" creationId="{62DC1F19-A704-E59D-978E-27B89D6ADB42}"/>
          </ac:spMkLst>
        </pc:spChg>
        <pc:picChg chg="add mod">
          <ac:chgData name="Funari, AJ Joseph" userId="S::ajfunari@iu.edu::05a62d41-3a9a-4965-97f2-fe4addda90f4" providerId="AD" clId="Web-{5C6D9EC3-A328-6E6B-C3D5-0D39E95D4018}" dt="2023-04-13T01:31:13.234" v="150" actId="1076"/>
          <ac:picMkLst>
            <pc:docMk/>
            <pc:sldMk cId="1260958843" sldId="343"/>
            <ac:picMk id="2" creationId="{15E43D9C-8BA5-B67F-BC70-B9E3B9AE05B2}"/>
          </ac:picMkLst>
        </pc:picChg>
        <pc:picChg chg="del mod modCrop">
          <ac:chgData name="Funari, AJ Joseph" userId="S::ajfunari@iu.edu::05a62d41-3a9a-4965-97f2-fe4addda90f4" providerId="AD" clId="Web-{5C6D9EC3-A328-6E6B-C3D5-0D39E95D4018}" dt="2023-04-13T01:31:08.187" v="149"/>
          <ac:picMkLst>
            <pc:docMk/>
            <pc:sldMk cId="1260958843" sldId="343"/>
            <ac:picMk id="14" creationId="{B6D0250A-66F7-BAF6-7088-11080524D9AE}"/>
          </ac:picMkLst>
        </pc:picChg>
      </pc:sldChg>
      <pc:sldChg chg="addSp delSp modSp">
        <pc:chgData name="Funari, AJ Joseph" userId="S::ajfunari@iu.edu::05a62d41-3a9a-4965-97f2-fe4addda90f4" providerId="AD" clId="Web-{5C6D9EC3-A328-6E6B-C3D5-0D39E95D4018}" dt="2023-04-13T01:33:42.471" v="205" actId="1076"/>
        <pc:sldMkLst>
          <pc:docMk/>
          <pc:sldMk cId="4197772667" sldId="344"/>
        </pc:sldMkLst>
        <pc:spChg chg="mod">
          <ac:chgData name="Funari, AJ Joseph" userId="S::ajfunari@iu.edu::05a62d41-3a9a-4965-97f2-fe4addda90f4" providerId="AD" clId="Web-{5C6D9EC3-A328-6E6B-C3D5-0D39E95D4018}" dt="2023-04-13T01:33:42.471" v="205" actId="1076"/>
          <ac:spMkLst>
            <pc:docMk/>
            <pc:sldMk cId="4197772667" sldId="344"/>
            <ac:spMk id="5" creationId="{CBD2E6BE-04C4-2E95-205F-BB9380428F15}"/>
          </ac:spMkLst>
        </pc:spChg>
        <pc:spChg chg="mod">
          <ac:chgData name="Funari, AJ Joseph" userId="S::ajfunari@iu.edu::05a62d41-3a9a-4965-97f2-fe4addda90f4" providerId="AD" clId="Web-{5C6D9EC3-A328-6E6B-C3D5-0D39E95D4018}" dt="2023-04-13T01:25:32.898" v="69" actId="20577"/>
          <ac:spMkLst>
            <pc:docMk/>
            <pc:sldMk cId="4197772667" sldId="344"/>
            <ac:spMk id="7" creationId="{DBC81CE8-84A2-BF45-B165-78A66E32AE77}"/>
          </ac:spMkLst>
        </pc:spChg>
        <pc:picChg chg="add mod">
          <ac:chgData name="Funari, AJ Joseph" userId="S::ajfunari@iu.edu::05a62d41-3a9a-4965-97f2-fe4addda90f4" providerId="AD" clId="Web-{5C6D9EC3-A328-6E6B-C3D5-0D39E95D4018}" dt="2023-04-13T01:28:51.871" v="119" actId="1076"/>
          <ac:picMkLst>
            <pc:docMk/>
            <pc:sldMk cId="4197772667" sldId="344"/>
            <ac:picMk id="2" creationId="{2084A5A1-D2B9-3C6D-B815-9320396AC73C}"/>
          </ac:picMkLst>
        </pc:picChg>
        <pc:picChg chg="add del mod">
          <ac:chgData name="Funari, AJ Joseph" userId="S::ajfunari@iu.edu::05a62d41-3a9a-4965-97f2-fe4addda90f4" providerId="AD" clId="Web-{5C6D9EC3-A328-6E6B-C3D5-0D39E95D4018}" dt="2023-04-13T01:30:28.608" v="141"/>
          <ac:picMkLst>
            <pc:docMk/>
            <pc:sldMk cId="4197772667" sldId="344"/>
            <ac:picMk id="6" creationId="{63AC6880-1B45-D644-70DA-B15C9C08212B}"/>
          </ac:picMkLst>
        </pc:picChg>
        <pc:picChg chg="del mod">
          <ac:chgData name="Funari, AJ Joseph" userId="S::ajfunari@iu.edu::05a62d41-3a9a-4965-97f2-fe4addda90f4" providerId="AD" clId="Web-{5C6D9EC3-A328-6E6B-C3D5-0D39E95D4018}" dt="2023-04-13T01:28:40.058" v="117"/>
          <ac:picMkLst>
            <pc:docMk/>
            <pc:sldMk cId="4197772667" sldId="344"/>
            <ac:picMk id="9" creationId="{BC2FBDF1-BDCB-7164-D430-2A1D8A26C9B7}"/>
          </ac:picMkLst>
        </pc:picChg>
        <pc:picChg chg="add del mod modCrop">
          <ac:chgData name="Funari, AJ Joseph" userId="S::ajfunari@iu.edu::05a62d41-3a9a-4965-97f2-fe4addda90f4" providerId="AD" clId="Web-{5C6D9EC3-A328-6E6B-C3D5-0D39E95D4018}" dt="2023-04-13T01:31:02.640" v="147"/>
          <ac:picMkLst>
            <pc:docMk/>
            <pc:sldMk cId="4197772667" sldId="344"/>
            <ac:picMk id="10" creationId="{BFB9F607-03AF-AA6B-23D5-8E8E32934647}"/>
          </ac:picMkLst>
        </pc:picChg>
      </pc:sldChg>
      <pc:sldChg chg="delSp modSp">
        <pc:chgData name="Funari, AJ Joseph" userId="S::ajfunari@iu.edu::05a62d41-3a9a-4965-97f2-fe4addda90f4" providerId="AD" clId="Web-{5C6D9EC3-A328-6E6B-C3D5-0D39E95D4018}" dt="2023-04-13T01:33:55.331" v="208" actId="1076"/>
        <pc:sldMkLst>
          <pc:docMk/>
          <pc:sldMk cId="706158349" sldId="345"/>
        </pc:sldMkLst>
        <pc:spChg chg="mod">
          <ac:chgData name="Funari, AJ Joseph" userId="S::ajfunari@iu.edu::05a62d41-3a9a-4965-97f2-fe4addda90f4" providerId="AD" clId="Web-{5C6D9EC3-A328-6E6B-C3D5-0D39E95D4018}" dt="2023-04-13T01:32:53.876" v="200" actId="14100"/>
          <ac:spMkLst>
            <pc:docMk/>
            <pc:sldMk cId="706158349" sldId="345"/>
            <ac:spMk id="6" creationId="{C4B3C35D-DDAE-B612-2470-A0A1F570A3A4}"/>
          </ac:spMkLst>
        </pc:spChg>
        <pc:spChg chg="mod">
          <ac:chgData name="Funari, AJ Joseph" userId="S::ajfunari@iu.edu::05a62d41-3a9a-4965-97f2-fe4addda90f4" providerId="AD" clId="Web-{5C6D9EC3-A328-6E6B-C3D5-0D39E95D4018}" dt="2023-04-13T01:33:55.331" v="208" actId="1076"/>
          <ac:spMkLst>
            <pc:docMk/>
            <pc:sldMk cId="706158349" sldId="345"/>
            <ac:spMk id="12" creationId="{480D8ABE-6AC0-7050-36A9-6B387903B316}"/>
          </ac:spMkLst>
        </pc:spChg>
        <pc:picChg chg="del">
          <ac:chgData name="Funari, AJ Joseph" userId="S::ajfunari@iu.edu::05a62d41-3a9a-4965-97f2-fe4addda90f4" providerId="AD" clId="Web-{5C6D9EC3-A328-6E6B-C3D5-0D39E95D4018}" dt="2023-04-13T01:31:24.218" v="151"/>
          <ac:picMkLst>
            <pc:docMk/>
            <pc:sldMk cId="706158349" sldId="345"/>
            <ac:picMk id="10" creationId="{DF20CB1F-79C0-1CD4-35FB-A9A70B0CC16F}"/>
          </ac:picMkLst>
        </pc:picChg>
      </pc:sldChg>
      <pc:sldChg chg="addSp delSp modSp">
        <pc:chgData name="Funari, AJ Joseph" userId="S::ajfunari@iu.edu::05a62d41-3a9a-4965-97f2-fe4addda90f4" providerId="AD" clId="Web-{5C6D9EC3-A328-6E6B-C3D5-0D39E95D4018}" dt="2023-04-13T01:33:45.831" v="206" actId="1076"/>
        <pc:sldMkLst>
          <pc:docMk/>
          <pc:sldMk cId="2375392823" sldId="346"/>
        </pc:sldMkLst>
        <pc:spChg chg="mod">
          <ac:chgData name="Funari, AJ Joseph" userId="S::ajfunari@iu.edu::05a62d41-3a9a-4965-97f2-fe4addda90f4" providerId="AD" clId="Web-{5C6D9EC3-A328-6E6B-C3D5-0D39E95D4018}" dt="2023-04-13T01:33:45.831" v="206" actId="1076"/>
          <ac:spMkLst>
            <pc:docMk/>
            <pc:sldMk cId="2375392823" sldId="346"/>
            <ac:spMk id="6" creationId="{C19A6B10-E552-F714-8291-6C6D1D55CF1D}"/>
          </ac:spMkLst>
        </pc:spChg>
        <pc:spChg chg="mod">
          <ac:chgData name="Funari, AJ Joseph" userId="S::ajfunari@iu.edu::05a62d41-3a9a-4965-97f2-fe4addda90f4" providerId="AD" clId="Web-{5C6D9EC3-A328-6E6B-C3D5-0D39E95D4018}" dt="2023-04-13T01:28:10.058" v="110" actId="14100"/>
          <ac:spMkLst>
            <pc:docMk/>
            <pc:sldMk cId="2375392823" sldId="346"/>
            <ac:spMk id="10" creationId="{1626DDDE-107A-92CB-B8DF-D39B0D7E593A}"/>
          </ac:spMkLst>
        </pc:spChg>
        <pc:picChg chg="add del mod">
          <ac:chgData name="Funari, AJ Joseph" userId="S::ajfunari@iu.edu::05a62d41-3a9a-4965-97f2-fe4addda90f4" providerId="AD" clId="Web-{5C6D9EC3-A328-6E6B-C3D5-0D39E95D4018}" dt="2023-04-13T01:28:37.496" v="116"/>
          <ac:picMkLst>
            <pc:docMk/>
            <pc:sldMk cId="2375392823" sldId="346"/>
            <ac:picMk id="3" creationId="{344D85C6-DACE-3EBB-2C90-D57560266296}"/>
          </ac:picMkLst>
        </pc:picChg>
        <pc:picChg chg="add del mod">
          <ac:chgData name="Funari, AJ Joseph" userId="S::ajfunari@iu.edu::05a62d41-3a9a-4965-97f2-fe4addda90f4" providerId="AD" clId="Web-{5C6D9EC3-A328-6E6B-C3D5-0D39E95D4018}" dt="2023-04-13T01:29:27.262" v="124"/>
          <ac:picMkLst>
            <pc:docMk/>
            <pc:sldMk cId="2375392823" sldId="346"/>
            <ac:picMk id="5" creationId="{381B3647-38A9-6BC3-8AFD-308F97083CF4}"/>
          </ac:picMkLst>
        </pc:picChg>
        <pc:picChg chg="mod modCrop">
          <ac:chgData name="Funari, AJ Joseph" userId="S::ajfunari@iu.edu::05a62d41-3a9a-4965-97f2-fe4addda90f4" providerId="AD" clId="Web-{5C6D9EC3-A328-6E6B-C3D5-0D39E95D4018}" dt="2023-04-13T01:28:05.745" v="109" actId="1076"/>
          <ac:picMkLst>
            <pc:docMk/>
            <pc:sldMk cId="2375392823" sldId="346"/>
            <ac:picMk id="13" creationId="{B93B715E-9737-7574-E4FA-D45D12F44599}"/>
          </ac:picMkLst>
        </pc:picChg>
      </pc:sldChg>
      <pc:sldChg chg="del">
        <pc:chgData name="Funari, AJ Joseph" userId="S::ajfunari@iu.edu::05a62d41-3a9a-4965-97f2-fe4addda90f4" providerId="AD" clId="Web-{5C6D9EC3-A328-6E6B-C3D5-0D39E95D4018}" dt="2023-04-13T02:42:54.880" v="626"/>
        <pc:sldMkLst>
          <pc:docMk/>
          <pc:sldMk cId="1950738723" sldId="347"/>
        </pc:sldMkLst>
      </pc:sldChg>
      <pc:sldChg chg="addSp delSp modSp">
        <pc:chgData name="Funari, AJ Joseph" userId="S::ajfunari@iu.edu::05a62d41-3a9a-4965-97f2-fe4addda90f4" providerId="AD" clId="Web-{5C6D9EC3-A328-6E6B-C3D5-0D39E95D4018}" dt="2023-04-13T04:37:40.064" v="656" actId="14100"/>
        <pc:sldMkLst>
          <pc:docMk/>
          <pc:sldMk cId="2268704558" sldId="349"/>
        </pc:sldMkLst>
        <pc:picChg chg="add mod ord modCrop">
          <ac:chgData name="Funari, AJ Joseph" userId="S::ajfunari@iu.edu::05a62d41-3a9a-4965-97f2-fe4addda90f4" providerId="AD" clId="Web-{5C6D9EC3-A328-6E6B-C3D5-0D39E95D4018}" dt="2023-04-13T04:37:40.064" v="656" actId="14100"/>
          <ac:picMkLst>
            <pc:docMk/>
            <pc:sldMk cId="2268704558" sldId="349"/>
            <ac:picMk id="3" creationId="{59B60F77-F13C-183E-9F11-F29A4ACA943E}"/>
          </ac:picMkLst>
        </pc:picChg>
        <pc:picChg chg="del">
          <ac:chgData name="Funari, AJ Joseph" userId="S::ajfunari@iu.edu::05a62d41-3a9a-4965-97f2-fe4addda90f4" providerId="AD" clId="Web-{5C6D9EC3-A328-6E6B-C3D5-0D39E95D4018}" dt="2023-04-13T04:35:43.827" v="627"/>
          <ac:picMkLst>
            <pc:docMk/>
            <pc:sldMk cId="2268704558" sldId="349"/>
            <ac:picMk id="10" creationId="{DBAF462D-B39D-4B2A-FAFE-BC6E0B45A0F9}"/>
          </ac:picMkLst>
        </pc:picChg>
      </pc:sldChg>
      <pc:sldChg chg="addSp delSp modSp">
        <pc:chgData name="Funari, AJ Joseph" userId="S::ajfunari@iu.edu::05a62d41-3a9a-4965-97f2-fe4addda90f4" providerId="AD" clId="Web-{5C6D9EC3-A328-6E6B-C3D5-0D39E95D4018}" dt="2023-04-13T02:37:28.277" v="625" actId="1076"/>
        <pc:sldMkLst>
          <pc:docMk/>
          <pc:sldMk cId="4094327369" sldId="352"/>
        </pc:sldMkLst>
        <pc:spChg chg="add mod">
          <ac:chgData name="Funari, AJ Joseph" userId="S::ajfunari@iu.edu::05a62d41-3a9a-4965-97f2-fe4addda90f4" providerId="AD" clId="Web-{5C6D9EC3-A328-6E6B-C3D5-0D39E95D4018}" dt="2023-04-13T02:37:16.418" v="623" actId="20577"/>
          <ac:spMkLst>
            <pc:docMk/>
            <pc:sldMk cId="4094327369" sldId="352"/>
            <ac:spMk id="8" creationId="{464F00F7-B203-FCC1-2562-1D48B5535B29}"/>
          </ac:spMkLst>
        </pc:spChg>
        <pc:spChg chg="add mod">
          <ac:chgData name="Funari, AJ Joseph" userId="S::ajfunari@iu.edu::05a62d41-3a9a-4965-97f2-fe4addda90f4" providerId="AD" clId="Web-{5C6D9EC3-A328-6E6B-C3D5-0D39E95D4018}" dt="2023-04-13T02:37:24.308" v="624" actId="1076"/>
          <ac:spMkLst>
            <pc:docMk/>
            <pc:sldMk cId="4094327369" sldId="352"/>
            <ac:spMk id="10" creationId="{E752E81B-7905-5021-03F5-3A546E5763AA}"/>
          </ac:spMkLst>
        </pc:spChg>
        <pc:spChg chg="add mod">
          <ac:chgData name="Funari, AJ Joseph" userId="S::ajfunari@iu.edu::05a62d41-3a9a-4965-97f2-fe4addda90f4" providerId="AD" clId="Web-{5C6D9EC3-A328-6E6B-C3D5-0D39E95D4018}" dt="2023-04-13T02:37:04.761" v="619" actId="20577"/>
          <ac:spMkLst>
            <pc:docMk/>
            <pc:sldMk cId="4094327369" sldId="352"/>
            <ac:spMk id="12" creationId="{A81D0362-9F22-1433-717D-9616F5101A4B}"/>
          </ac:spMkLst>
        </pc:spChg>
        <pc:picChg chg="add del mod modCrop">
          <ac:chgData name="Funari, AJ Joseph" userId="S::ajfunari@iu.edu::05a62d41-3a9a-4965-97f2-fe4addda90f4" providerId="AD" clId="Web-{5C6D9EC3-A328-6E6B-C3D5-0D39E95D4018}" dt="2023-04-13T02:15:28.740" v="561"/>
          <ac:picMkLst>
            <pc:docMk/>
            <pc:sldMk cId="4094327369" sldId="352"/>
            <ac:picMk id="2" creationId="{90C39DF7-B170-CEF7-5CA6-9914AD9E41B0}"/>
          </ac:picMkLst>
        </pc:picChg>
        <pc:picChg chg="del">
          <ac:chgData name="Funari, AJ Joseph" userId="S::ajfunari@iu.edu::05a62d41-3a9a-4965-97f2-fe4addda90f4" providerId="AD" clId="Web-{5C6D9EC3-A328-6E6B-C3D5-0D39E95D4018}" dt="2023-04-13T02:12:22.094" v="556"/>
          <ac:picMkLst>
            <pc:docMk/>
            <pc:sldMk cId="4094327369" sldId="352"/>
            <ac:picMk id="3" creationId="{9FBDC377-4CDF-DC4B-A8DA-1057E88A5E7F}"/>
          </ac:picMkLst>
        </pc:picChg>
        <pc:picChg chg="add mod">
          <ac:chgData name="Funari, AJ Joseph" userId="S::ajfunari@iu.edu::05a62d41-3a9a-4965-97f2-fe4addda90f4" providerId="AD" clId="Web-{5C6D9EC3-A328-6E6B-C3D5-0D39E95D4018}" dt="2023-04-13T02:36:21.541" v="597" actId="1076"/>
          <ac:picMkLst>
            <pc:docMk/>
            <pc:sldMk cId="4094327369" sldId="352"/>
            <ac:picMk id="4" creationId="{BA9C038B-4410-F784-059E-7ECCEF19F46C}"/>
          </ac:picMkLst>
        </pc:picChg>
        <pc:picChg chg="add del mod">
          <ac:chgData name="Funari, AJ Joseph" userId="S::ajfunari@iu.edu::05a62d41-3a9a-4965-97f2-fe4addda90f4" providerId="AD" clId="Web-{5C6D9EC3-A328-6E6B-C3D5-0D39E95D4018}" dt="2023-04-13T02:15:46.397" v="570"/>
          <ac:picMkLst>
            <pc:docMk/>
            <pc:sldMk cId="4094327369" sldId="352"/>
            <ac:picMk id="6" creationId="{449A6F54-8842-6780-AB0E-D58123D90AF7}"/>
          </ac:picMkLst>
        </pc:picChg>
        <pc:picChg chg="add mod">
          <ac:chgData name="Funari, AJ Joseph" userId="S::ajfunari@iu.edu::05a62d41-3a9a-4965-97f2-fe4addda90f4" providerId="AD" clId="Web-{5C6D9EC3-A328-6E6B-C3D5-0D39E95D4018}" dt="2023-04-13T02:37:28.277" v="625" actId="1076"/>
          <ac:picMkLst>
            <pc:docMk/>
            <pc:sldMk cId="4094327369" sldId="352"/>
            <ac:picMk id="9" creationId="{5BC0A023-6CF4-F635-F6C5-4CD8672F1A08}"/>
          </ac:picMkLst>
        </pc:picChg>
        <pc:picChg chg="add del mod">
          <ac:chgData name="Funari, AJ Joseph" userId="S::ajfunari@iu.edu::05a62d41-3a9a-4965-97f2-fe4addda90f4" providerId="AD" clId="Web-{5C6D9EC3-A328-6E6B-C3D5-0D39E95D4018}" dt="2023-04-13T02:36:52.776" v="610"/>
          <ac:picMkLst>
            <pc:docMk/>
            <pc:sldMk cId="4094327369" sldId="352"/>
            <ac:picMk id="11" creationId="{B30323B2-67F0-3978-D01D-11B00FC8A195}"/>
          </ac:picMkLst>
        </pc:picChg>
      </pc:sldChg>
      <pc:sldChg chg="addSp delSp modSp">
        <pc:chgData name="Funari, AJ Joseph" userId="S::ajfunari@iu.edu::05a62d41-3a9a-4965-97f2-fe4addda90f4" providerId="AD" clId="Web-{5C6D9EC3-A328-6E6B-C3D5-0D39E95D4018}" dt="2023-04-13T04:44:59.137" v="754" actId="1076"/>
        <pc:sldMkLst>
          <pc:docMk/>
          <pc:sldMk cId="2624481261" sldId="354"/>
        </pc:sldMkLst>
        <pc:spChg chg="del">
          <ac:chgData name="Funari, AJ Joseph" userId="S::ajfunari@iu.edu::05a62d41-3a9a-4965-97f2-fe4addda90f4" providerId="AD" clId="Web-{5C6D9EC3-A328-6E6B-C3D5-0D39E95D4018}" dt="2023-04-13T04:43:54.323" v="725"/>
          <ac:spMkLst>
            <pc:docMk/>
            <pc:sldMk cId="2624481261" sldId="354"/>
            <ac:spMk id="2" creationId="{426F04ED-8DEF-F45F-7849-CB1A3A84D3EF}"/>
          </ac:spMkLst>
        </pc:spChg>
        <pc:spChg chg="add mod">
          <ac:chgData name="Funari, AJ Joseph" userId="S::ajfunari@iu.edu::05a62d41-3a9a-4965-97f2-fe4addda90f4" providerId="AD" clId="Web-{5C6D9EC3-A328-6E6B-C3D5-0D39E95D4018}" dt="2023-04-13T04:43:51.369" v="724" actId="20577"/>
          <ac:spMkLst>
            <pc:docMk/>
            <pc:sldMk cId="2624481261" sldId="354"/>
            <ac:spMk id="4" creationId="{B5625369-8E4F-C199-9255-9FD3FD5A70C8}"/>
          </ac:spMkLst>
        </pc:spChg>
        <pc:spChg chg="add del mod">
          <ac:chgData name="Funari, AJ Joseph" userId="S::ajfunari@iu.edu::05a62d41-3a9a-4965-97f2-fe4addda90f4" providerId="AD" clId="Web-{5C6D9EC3-A328-6E6B-C3D5-0D39E95D4018}" dt="2023-04-13T04:43:56.448" v="726"/>
          <ac:spMkLst>
            <pc:docMk/>
            <pc:sldMk cId="2624481261" sldId="354"/>
            <ac:spMk id="6" creationId="{35B1E4DF-7CD7-3CEB-4FF9-D367D56A5ED7}"/>
          </ac:spMkLst>
        </pc:spChg>
        <pc:graphicFrameChg chg="mod modGraphic">
          <ac:chgData name="Funari, AJ Joseph" userId="S::ajfunari@iu.edu::05a62d41-3a9a-4965-97f2-fe4addda90f4" providerId="AD" clId="Web-{5C6D9EC3-A328-6E6B-C3D5-0D39E95D4018}" dt="2023-04-13T04:44:59.137" v="754" actId="1076"/>
          <ac:graphicFrameMkLst>
            <pc:docMk/>
            <pc:sldMk cId="2624481261" sldId="354"/>
            <ac:graphicFrameMk id="7" creationId="{EE66DE3A-33CF-340A-B8C0-51EA01D83656}"/>
          </ac:graphicFrameMkLst>
        </pc:graphicFrameChg>
      </pc:sldChg>
      <pc:sldChg chg="addSp delSp modSp">
        <pc:chgData name="Funari, AJ Joseph" userId="S::ajfunari@iu.edu::05a62d41-3a9a-4965-97f2-fe4addda90f4" providerId="AD" clId="Web-{5C6D9EC3-A328-6E6B-C3D5-0D39E95D4018}" dt="2023-04-13T04:46:06.982" v="781"/>
        <pc:sldMkLst>
          <pc:docMk/>
          <pc:sldMk cId="388167298" sldId="359"/>
        </pc:sldMkLst>
        <pc:spChg chg="del">
          <ac:chgData name="Funari, AJ Joseph" userId="S::ajfunari@iu.edu::05a62d41-3a9a-4965-97f2-fe4addda90f4" providerId="AD" clId="Web-{5C6D9EC3-A328-6E6B-C3D5-0D39E95D4018}" dt="2023-04-13T04:44:31.105" v="748"/>
          <ac:spMkLst>
            <pc:docMk/>
            <pc:sldMk cId="388167298" sldId="359"/>
            <ac:spMk id="2" creationId="{426F04ED-8DEF-F45F-7849-CB1A3A84D3EF}"/>
          </ac:spMkLst>
        </pc:spChg>
        <pc:spChg chg="add mod">
          <ac:chgData name="Funari, AJ Joseph" userId="S::ajfunari@iu.edu::05a62d41-3a9a-4965-97f2-fe4addda90f4" providerId="AD" clId="Web-{5C6D9EC3-A328-6E6B-C3D5-0D39E95D4018}" dt="2023-04-13T04:44:28.698" v="747" actId="14100"/>
          <ac:spMkLst>
            <pc:docMk/>
            <pc:sldMk cId="388167298" sldId="359"/>
            <ac:spMk id="5" creationId="{34BFAFC4-4B42-C932-2882-46CACC7AAB89}"/>
          </ac:spMkLst>
        </pc:spChg>
        <pc:spChg chg="add del mod">
          <ac:chgData name="Funari, AJ Joseph" userId="S::ajfunari@iu.edu::05a62d41-3a9a-4965-97f2-fe4addda90f4" providerId="AD" clId="Web-{5C6D9EC3-A328-6E6B-C3D5-0D39E95D4018}" dt="2023-04-13T04:44:38.871" v="749"/>
          <ac:spMkLst>
            <pc:docMk/>
            <pc:sldMk cId="388167298" sldId="359"/>
            <ac:spMk id="8" creationId="{A128C7C7-7762-AEA2-0E86-622F683F4E3C}"/>
          </ac:spMkLst>
        </pc:spChg>
        <pc:graphicFrameChg chg="mod modGraphic">
          <ac:chgData name="Funari, AJ Joseph" userId="S::ajfunari@iu.edu::05a62d41-3a9a-4965-97f2-fe4addda90f4" providerId="AD" clId="Web-{5C6D9EC3-A328-6E6B-C3D5-0D39E95D4018}" dt="2023-04-13T04:46:06.982" v="781"/>
          <ac:graphicFrameMkLst>
            <pc:docMk/>
            <pc:sldMk cId="388167298" sldId="359"/>
            <ac:graphicFrameMk id="7" creationId="{EE66DE3A-33CF-340A-B8C0-51EA01D83656}"/>
          </ac:graphicFrameMkLst>
        </pc:graphicFrameChg>
      </pc:sldChg>
      <pc:sldChg chg="addSp delSp modSp">
        <pc:chgData name="Funari, AJ Joseph" userId="S::ajfunari@iu.edu::05a62d41-3a9a-4965-97f2-fe4addda90f4" providerId="AD" clId="Web-{5C6D9EC3-A328-6E6B-C3D5-0D39E95D4018}" dt="2023-04-13T04:45:58.200" v="780" actId="1076"/>
        <pc:sldMkLst>
          <pc:docMk/>
          <pc:sldMk cId="611082315" sldId="362"/>
        </pc:sldMkLst>
        <pc:spChg chg="del">
          <ac:chgData name="Funari, AJ Joseph" userId="S::ajfunari@iu.edu::05a62d41-3a9a-4965-97f2-fe4addda90f4" providerId="AD" clId="Web-{5C6D9EC3-A328-6E6B-C3D5-0D39E95D4018}" dt="2023-04-13T04:45:29.700" v="773"/>
          <ac:spMkLst>
            <pc:docMk/>
            <pc:sldMk cId="611082315" sldId="362"/>
            <ac:spMk id="2" creationId="{426F04ED-8DEF-F45F-7849-CB1A3A84D3EF}"/>
          </ac:spMkLst>
        </pc:spChg>
        <pc:spChg chg="add mod">
          <ac:chgData name="Funari, AJ Joseph" userId="S::ajfunari@iu.edu::05a62d41-3a9a-4965-97f2-fe4addda90f4" providerId="AD" clId="Web-{5C6D9EC3-A328-6E6B-C3D5-0D39E95D4018}" dt="2023-04-13T04:45:26.012" v="772" actId="20577"/>
          <ac:spMkLst>
            <pc:docMk/>
            <pc:sldMk cId="611082315" sldId="362"/>
            <ac:spMk id="5" creationId="{2BE004A7-91B1-F561-679E-7C837B111662}"/>
          </ac:spMkLst>
        </pc:spChg>
        <pc:spChg chg="add del mod">
          <ac:chgData name="Funari, AJ Joseph" userId="S::ajfunari@iu.edu::05a62d41-3a9a-4965-97f2-fe4addda90f4" providerId="AD" clId="Web-{5C6D9EC3-A328-6E6B-C3D5-0D39E95D4018}" dt="2023-04-13T04:45:31.762" v="774"/>
          <ac:spMkLst>
            <pc:docMk/>
            <pc:sldMk cId="611082315" sldId="362"/>
            <ac:spMk id="8" creationId="{C53F8D85-2752-9117-FF74-880295D44718}"/>
          </ac:spMkLst>
        </pc:spChg>
        <pc:graphicFrameChg chg="mod modGraphic">
          <ac:chgData name="Funari, AJ Joseph" userId="S::ajfunari@iu.edu::05a62d41-3a9a-4965-97f2-fe4addda90f4" providerId="AD" clId="Web-{5C6D9EC3-A328-6E6B-C3D5-0D39E95D4018}" dt="2023-04-13T04:45:58.200" v="780" actId="1076"/>
          <ac:graphicFrameMkLst>
            <pc:docMk/>
            <pc:sldMk cId="611082315" sldId="362"/>
            <ac:graphicFrameMk id="7" creationId="{EE66DE3A-33CF-340A-B8C0-51EA01D83656}"/>
          </ac:graphicFrameMkLst>
        </pc:graphicFrameChg>
      </pc:sldChg>
      <pc:sldChg chg="modSp">
        <pc:chgData name="Funari, AJ Joseph" userId="S::ajfunari@iu.edu::05a62d41-3a9a-4965-97f2-fe4addda90f4" providerId="AD" clId="Web-{5C6D9EC3-A328-6E6B-C3D5-0D39E95D4018}" dt="2023-04-13T04:46:24.482" v="782" actId="1076"/>
        <pc:sldMkLst>
          <pc:docMk/>
          <pc:sldMk cId="169971923" sldId="364"/>
        </pc:sldMkLst>
        <pc:spChg chg="mod">
          <ac:chgData name="Funari, AJ Joseph" userId="S::ajfunari@iu.edu::05a62d41-3a9a-4965-97f2-fe4addda90f4" providerId="AD" clId="Web-{5C6D9EC3-A328-6E6B-C3D5-0D39E95D4018}" dt="2023-04-13T04:46:24.482" v="782" actId="1076"/>
          <ac:spMkLst>
            <pc:docMk/>
            <pc:sldMk cId="169971923" sldId="364"/>
            <ac:spMk id="6" creationId="{D9E6FF6D-0104-2DFC-2104-67E86D2DB4DA}"/>
          </ac:spMkLst>
        </pc:spChg>
      </pc:sldChg>
      <pc:sldChg chg="addSp delSp modSp">
        <pc:chgData name="Funari, AJ Joseph" userId="S::ajfunari@iu.edu::05a62d41-3a9a-4965-97f2-fe4addda90f4" providerId="AD" clId="Web-{5C6D9EC3-A328-6E6B-C3D5-0D39E95D4018}" dt="2023-04-13T04:46:37.295" v="785" actId="20577"/>
        <pc:sldMkLst>
          <pc:docMk/>
          <pc:sldMk cId="2300610086" sldId="365"/>
        </pc:sldMkLst>
        <pc:spChg chg="add mod">
          <ac:chgData name="Funari, AJ Joseph" userId="S::ajfunari@iu.edu::05a62d41-3a9a-4965-97f2-fe4addda90f4" providerId="AD" clId="Web-{5C6D9EC3-A328-6E6B-C3D5-0D39E95D4018}" dt="2023-04-13T04:46:37.295" v="785" actId="20577"/>
          <ac:spMkLst>
            <pc:docMk/>
            <pc:sldMk cId="2300610086" sldId="365"/>
            <ac:spMk id="4" creationId="{A6577589-24DA-EB90-A89E-0BA87F5DEE18}"/>
          </ac:spMkLst>
        </pc:spChg>
        <pc:spChg chg="del">
          <ac:chgData name="Funari, AJ Joseph" userId="S::ajfunari@iu.edu::05a62d41-3a9a-4965-97f2-fe4addda90f4" providerId="AD" clId="Web-{5C6D9EC3-A328-6E6B-C3D5-0D39E95D4018}" dt="2023-04-13T04:46:34.811" v="784"/>
          <ac:spMkLst>
            <pc:docMk/>
            <pc:sldMk cId="2300610086" sldId="365"/>
            <ac:spMk id="6" creationId="{D9E6FF6D-0104-2DFC-2104-67E86D2DB4DA}"/>
          </ac:spMkLst>
        </pc:spChg>
      </pc:sldChg>
      <pc:sldChg chg="addSp delSp modSp">
        <pc:chgData name="Funari, AJ Joseph" userId="S::ajfunari@iu.edu::05a62d41-3a9a-4965-97f2-fe4addda90f4" providerId="AD" clId="Web-{5C6D9EC3-A328-6E6B-C3D5-0D39E95D4018}" dt="2023-04-13T04:46:45.655" v="788"/>
        <pc:sldMkLst>
          <pc:docMk/>
          <pc:sldMk cId="3593442745" sldId="366"/>
        </pc:sldMkLst>
        <pc:spChg chg="add mod">
          <ac:chgData name="Funari, AJ Joseph" userId="S::ajfunari@iu.edu::05a62d41-3a9a-4965-97f2-fe4addda90f4" providerId="AD" clId="Web-{5C6D9EC3-A328-6E6B-C3D5-0D39E95D4018}" dt="2023-04-13T04:46:42.326" v="787" actId="20577"/>
          <ac:spMkLst>
            <pc:docMk/>
            <pc:sldMk cId="3593442745" sldId="366"/>
            <ac:spMk id="4" creationId="{3B74448C-9A47-1F7B-63A5-B7B3843217CA}"/>
          </ac:spMkLst>
        </pc:spChg>
        <pc:spChg chg="del">
          <ac:chgData name="Funari, AJ Joseph" userId="S::ajfunari@iu.edu::05a62d41-3a9a-4965-97f2-fe4addda90f4" providerId="AD" clId="Web-{5C6D9EC3-A328-6E6B-C3D5-0D39E95D4018}" dt="2023-04-13T04:46:45.655" v="788"/>
          <ac:spMkLst>
            <pc:docMk/>
            <pc:sldMk cId="3593442745" sldId="366"/>
            <ac:spMk id="6" creationId="{D9E6FF6D-0104-2DFC-2104-67E86D2DB4DA}"/>
          </ac:spMkLst>
        </pc:spChg>
      </pc:sldChg>
    </pc:docChg>
  </pc:docChgLst>
  <pc:docChgLst>
    <pc:chgData name="Funari, AJ Joseph" userId="S::ajfunari@iu.edu::05a62d41-3a9a-4965-97f2-fe4addda90f4" providerId="AD" clId="Web-{B7DE8F27-1FF0-54F0-FF4A-043437463E24}"/>
    <pc:docChg chg="modSld">
      <pc:chgData name="Funari, AJ Joseph" userId="S::ajfunari@iu.edu::05a62d41-3a9a-4965-97f2-fe4addda90f4" providerId="AD" clId="Web-{B7DE8F27-1FF0-54F0-FF4A-043437463E24}" dt="2023-09-30T21:10:49.978" v="4" actId="20577"/>
      <pc:docMkLst>
        <pc:docMk/>
      </pc:docMkLst>
      <pc:sldChg chg="modSp">
        <pc:chgData name="Funari, AJ Joseph" userId="S::ajfunari@iu.edu::05a62d41-3a9a-4965-97f2-fe4addda90f4" providerId="AD" clId="Web-{B7DE8F27-1FF0-54F0-FF4A-043437463E24}" dt="2023-09-30T21:10:49.978" v="4" actId="20577"/>
        <pc:sldMkLst>
          <pc:docMk/>
          <pc:sldMk cId="919017497" sldId="314"/>
        </pc:sldMkLst>
        <pc:spChg chg="mod">
          <ac:chgData name="Funari, AJ Joseph" userId="S::ajfunari@iu.edu::05a62d41-3a9a-4965-97f2-fe4addda90f4" providerId="AD" clId="Web-{B7DE8F27-1FF0-54F0-FF4A-043437463E24}" dt="2023-09-30T21:10:49.978" v="4" actId="20577"/>
          <ac:spMkLst>
            <pc:docMk/>
            <pc:sldMk cId="919017497" sldId="314"/>
            <ac:spMk id="2" creationId="{00000000-0000-0000-0000-000000000000}"/>
          </ac:spMkLst>
        </pc:spChg>
      </pc:sldChg>
    </pc:docChg>
  </pc:docChgLst>
  <pc:docChgLst>
    <pc:chgData name="Funari, AJ Joseph" userId="S::ajfunari@iu.edu::05a62d41-3a9a-4965-97f2-fe4addda90f4" providerId="AD" clId="Web-{85C57B02-AF35-BF8A-142C-49718A61374F}"/>
    <pc:docChg chg="addSld addMainMaster">
      <pc:chgData name="Funari, AJ Joseph" userId="S::ajfunari@iu.edu::05a62d41-3a9a-4965-97f2-fe4addda90f4" providerId="AD" clId="Web-{85C57B02-AF35-BF8A-142C-49718A61374F}" dt="2023-04-13T14:59:15.721" v="4"/>
      <pc:docMkLst>
        <pc:docMk/>
      </pc:docMkLst>
      <pc:sldChg chg="add">
        <pc:chgData name="Funari, AJ Joseph" userId="S::ajfunari@iu.edu::05a62d41-3a9a-4965-97f2-fe4addda90f4" providerId="AD" clId="Web-{85C57B02-AF35-BF8A-142C-49718A61374F}" dt="2023-04-13T14:55:43.432" v="0"/>
        <pc:sldMkLst>
          <pc:docMk/>
          <pc:sldMk cId="4211714959" sldId="380"/>
        </pc:sldMkLst>
      </pc:sldChg>
      <pc:sldChg chg="add">
        <pc:chgData name="Funari, AJ Joseph" userId="S::ajfunari@iu.edu::05a62d41-3a9a-4965-97f2-fe4addda90f4" providerId="AD" clId="Web-{85C57B02-AF35-BF8A-142C-49718A61374F}" dt="2023-04-13T14:59:13.877" v="1"/>
        <pc:sldMkLst>
          <pc:docMk/>
          <pc:sldMk cId="1158752117" sldId="381"/>
        </pc:sldMkLst>
      </pc:sldChg>
      <pc:sldChg chg="add">
        <pc:chgData name="Funari, AJ Joseph" userId="S::ajfunari@iu.edu::05a62d41-3a9a-4965-97f2-fe4addda90f4" providerId="AD" clId="Web-{85C57B02-AF35-BF8A-142C-49718A61374F}" dt="2023-04-13T14:59:14.299" v="2"/>
        <pc:sldMkLst>
          <pc:docMk/>
          <pc:sldMk cId="56527060" sldId="382"/>
        </pc:sldMkLst>
      </pc:sldChg>
      <pc:sldChg chg="add">
        <pc:chgData name="Funari, AJ Joseph" userId="S::ajfunari@iu.edu::05a62d41-3a9a-4965-97f2-fe4addda90f4" providerId="AD" clId="Web-{85C57B02-AF35-BF8A-142C-49718A61374F}" dt="2023-04-13T14:59:15.377" v="3"/>
        <pc:sldMkLst>
          <pc:docMk/>
          <pc:sldMk cId="3480560006" sldId="383"/>
        </pc:sldMkLst>
      </pc:sldChg>
      <pc:sldChg chg="add">
        <pc:chgData name="Funari, AJ Joseph" userId="S::ajfunari@iu.edu::05a62d41-3a9a-4965-97f2-fe4addda90f4" providerId="AD" clId="Web-{85C57B02-AF35-BF8A-142C-49718A61374F}" dt="2023-04-13T14:59:15.721" v="4"/>
        <pc:sldMkLst>
          <pc:docMk/>
          <pc:sldMk cId="219044500" sldId="384"/>
        </pc:sldMkLst>
      </pc:sldChg>
      <pc:sldMasterChg chg="add addSldLayout">
        <pc:chgData name="Funari, AJ Joseph" userId="S::ajfunari@iu.edu::05a62d41-3a9a-4965-97f2-fe4addda90f4" providerId="AD" clId="Web-{85C57B02-AF35-BF8A-142C-49718A61374F}" dt="2023-04-13T14:55:43.432" v="0"/>
        <pc:sldMasterMkLst>
          <pc:docMk/>
          <pc:sldMasterMk cId="2704652543" sldId="2147483648"/>
        </pc:sldMasterMkLst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1814023029" sldId="2147483649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2604338840" sldId="2147483650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3734163082" sldId="2147483651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2988786959" sldId="2147483652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269862646" sldId="2147483653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2752555399" sldId="2147483654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1878693377" sldId="2147483655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1124703495" sldId="2147483656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1378234636" sldId="2147483657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1601638429" sldId="2147483658"/>
          </pc:sldLayoutMkLst>
        </pc:sldLayoutChg>
        <pc:sldLayoutChg chg="add">
          <pc:chgData name="Funari, AJ Joseph" userId="S::ajfunari@iu.edu::05a62d41-3a9a-4965-97f2-fe4addda90f4" providerId="AD" clId="Web-{85C57B02-AF35-BF8A-142C-49718A61374F}" dt="2023-04-13T14:55:43.432" v="0"/>
          <pc:sldLayoutMkLst>
            <pc:docMk/>
            <pc:sldMasterMk cId="2704652543" sldId="2147483648"/>
            <pc:sldLayoutMk cId="889459631" sldId="2147483659"/>
          </pc:sldLayoutMkLst>
        </pc:sldLayoutChg>
      </pc:sldMasterChg>
    </pc:docChg>
  </pc:docChgLst>
  <pc:docChgLst>
    <pc:chgData name="Bamidele, Ben Anuolu" userId="S::bbamidel@iu.edu::d4ec5b75-cca6-4ce5-9a21-bb8a8ca8cbc1" providerId="AD" clId="Web-{67A4CB4C-A594-A30A-A3FC-CEA3424FA0A6}"/>
    <pc:docChg chg="addSld modSld">
      <pc:chgData name="Bamidele, Ben Anuolu" userId="S::bbamidel@iu.edu::d4ec5b75-cca6-4ce5-9a21-bb8a8ca8cbc1" providerId="AD" clId="Web-{67A4CB4C-A594-A30A-A3FC-CEA3424FA0A6}" dt="2022-12-07T05:22:02.334" v="197" actId="20577"/>
      <pc:docMkLst>
        <pc:docMk/>
      </pc:docMkLst>
      <pc:sldChg chg="addSp delSp modSp">
        <pc:chgData name="Bamidele, Ben Anuolu" userId="S::bbamidel@iu.edu::d4ec5b75-cca6-4ce5-9a21-bb8a8ca8cbc1" providerId="AD" clId="Web-{67A4CB4C-A594-A30A-A3FC-CEA3424FA0A6}" dt="2022-12-07T04:55:40.682" v="32"/>
        <pc:sldMkLst>
          <pc:docMk/>
          <pc:sldMk cId="2835830822" sldId="320"/>
        </pc:sldMkLst>
        <pc:spChg chg="mod">
          <ac:chgData name="Bamidele, Ben Anuolu" userId="S::bbamidel@iu.edu::d4ec5b75-cca6-4ce5-9a21-bb8a8ca8cbc1" providerId="AD" clId="Web-{67A4CB4C-A594-A30A-A3FC-CEA3424FA0A6}" dt="2022-12-07T04:52:01.788" v="21" actId="1076"/>
          <ac:spMkLst>
            <pc:docMk/>
            <pc:sldMk cId="2835830822" sldId="320"/>
            <ac:spMk id="2" creationId="{00000000-0000-0000-0000-000000000000}"/>
          </ac:spMkLst>
        </pc:spChg>
        <pc:spChg chg="del mod">
          <ac:chgData name="Bamidele, Ben Anuolu" userId="S::bbamidel@iu.edu::d4ec5b75-cca6-4ce5-9a21-bb8a8ca8cbc1" providerId="AD" clId="Web-{67A4CB4C-A594-A30A-A3FC-CEA3424FA0A6}" dt="2022-12-07T04:52:59.476" v="25"/>
          <ac:spMkLst>
            <pc:docMk/>
            <pc:sldMk cId="2835830822" sldId="320"/>
            <ac:spMk id="3" creationId="{00000000-0000-0000-0000-000000000000}"/>
          </ac:spMkLst>
        </pc:spChg>
        <pc:spChg chg="del">
          <ac:chgData name="Bamidele, Ben Anuolu" userId="S::bbamidel@iu.edu::d4ec5b75-cca6-4ce5-9a21-bb8a8ca8cbc1" providerId="AD" clId="Web-{67A4CB4C-A594-A30A-A3FC-CEA3424FA0A6}" dt="2022-12-07T04:50:16.958" v="0"/>
          <ac:spMkLst>
            <pc:docMk/>
            <pc:sldMk cId="2835830822" sldId="320"/>
            <ac:spMk id="4" creationId="{00000000-0000-0000-0000-000000000000}"/>
          </ac:spMkLst>
        </pc:spChg>
        <pc:spChg chg="add del mod">
          <ac:chgData name="Bamidele, Ben Anuolu" userId="S::bbamidel@iu.edu::d4ec5b75-cca6-4ce5-9a21-bb8a8ca8cbc1" providerId="AD" clId="Web-{67A4CB4C-A594-A30A-A3FC-CEA3424FA0A6}" dt="2022-12-07T04:51:43.085" v="19"/>
          <ac:spMkLst>
            <pc:docMk/>
            <pc:sldMk cId="2835830822" sldId="320"/>
            <ac:spMk id="6" creationId="{A0207886-50BB-6AE5-E50A-37D3BCD89E0E}"/>
          </ac:spMkLst>
        </pc:spChg>
        <pc:picChg chg="add mod modCrop">
          <ac:chgData name="Bamidele, Ben Anuolu" userId="S::bbamidel@iu.edu::d4ec5b75-cca6-4ce5-9a21-bb8a8ca8cbc1" providerId="AD" clId="Web-{67A4CB4C-A594-A30A-A3FC-CEA3424FA0A6}" dt="2022-12-07T04:55:40.682" v="32"/>
          <ac:picMkLst>
            <pc:docMk/>
            <pc:sldMk cId="2835830822" sldId="320"/>
            <ac:picMk id="7" creationId="{6901CA69-88E1-DC7C-A00E-874B10120B48}"/>
          </ac:picMkLst>
        </pc:picChg>
      </pc:sldChg>
      <pc:sldChg chg="modSp add replId">
        <pc:chgData name="Bamidele, Ben Anuolu" userId="S::bbamidel@iu.edu::d4ec5b75-cca6-4ce5-9a21-bb8a8ca8cbc1" providerId="AD" clId="Web-{67A4CB4C-A594-A30A-A3FC-CEA3424FA0A6}" dt="2022-12-07T04:59:05.733" v="38" actId="20577"/>
        <pc:sldMkLst>
          <pc:docMk/>
          <pc:sldMk cId="2605230193" sldId="328"/>
        </pc:sldMkLst>
        <pc:spChg chg="mod">
          <ac:chgData name="Bamidele, Ben Anuolu" userId="S::bbamidel@iu.edu::d4ec5b75-cca6-4ce5-9a21-bb8a8ca8cbc1" providerId="AD" clId="Web-{67A4CB4C-A594-A30A-A3FC-CEA3424FA0A6}" dt="2022-12-07T04:59:05.733" v="38" actId="20577"/>
          <ac:spMkLst>
            <pc:docMk/>
            <pc:sldMk cId="2605230193" sldId="328"/>
            <ac:spMk id="2" creationId="{00000000-0000-0000-0000-000000000000}"/>
          </ac:spMkLst>
        </pc:spChg>
        <pc:spChg chg="mod">
          <ac:chgData name="Bamidele, Ben Anuolu" userId="S::bbamidel@iu.edu::d4ec5b75-cca6-4ce5-9a21-bb8a8ca8cbc1" providerId="AD" clId="Web-{67A4CB4C-A594-A30A-A3FC-CEA3424FA0A6}" dt="2022-12-07T04:56:17.089" v="34" actId="20577"/>
          <ac:spMkLst>
            <pc:docMk/>
            <pc:sldMk cId="2605230193" sldId="328"/>
            <ac:spMk id="3" creationId="{00000000-0000-0000-0000-000000000000}"/>
          </ac:spMkLst>
        </pc:spChg>
      </pc:sldChg>
      <pc:sldChg chg="add replId">
        <pc:chgData name="Bamidele, Ben Anuolu" userId="S::bbamidel@iu.edu::d4ec5b75-cca6-4ce5-9a21-bb8a8ca8cbc1" providerId="AD" clId="Web-{67A4CB4C-A594-A30A-A3FC-CEA3424FA0A6}" dt="2022-12-07T04:59:22.812" v="39"/>
        <pc:sldMkLst>
          <pc:docMk/>
          <pc:sldMk cId="2644178145" sldId="329"/>
        </pc:sldMkLst>
      </pc:sldChg>
      <pc:sldChg chg="addSp delSp modSp add replId">
        <pc:chgData name="Bamidele, Ben Anuolu" userId="S::bbamidel@iu.edu::d4ec5b75-cca6-4ce5-9a21-bb8a8ca8cbc1" providerId="AD" clId="Web-{67A4CB4C-A594-A30A-A3FC-CEA3424FA0A6}" dt="2022-12-07T05:02:32.377" v="66" actId="1076"/>
        <pc:sldMkLst>
          <pc:docMk/>
          <pc:sldMk cId="3400169600" sldId="330"/>
        </pc:sldMkLst>
        <pc:spChg chg="mod">
          <ac:chgData name="Bamidele, Ben Anuolu" userId="S::bbamidel@iu.edu::d4ec5b75-cca6-4ce5-9a21-bb8a8ca8cbc1" providerId="AD" clId="Web-{67A4CB4C-A594-A30A-A3FC-CEA3424FA0A6}" dt="2022-12-07T05:01:14.735" v="53" actId="1076"/>
          <ac:spMkLst>
            <pc:docMk/>
            <pc:sldMk cId="3400169600" sldId="330"/>
            <ac:spMk id="2" creationId="{00000000-0000-0000-0000-000000000000}"/>
          </ac:spMkLst>
        </pc:spChg>
        <pc:spChg chg="del">
          <ac:chgData name="Bamidele, Ben Anuolu" userId="S::bbamidel@iu.edu::d4ec5b75-cca6-4ce5-9a21-bb8a8ca8cbc1" providerId="AD" clId="Web-{67A4CB4C-A594-A30A-A3FC-CEA3424FA0A6}" dt="2022-12-07T05:01:20.626" v="54"/>
          <ac:spMkLst>
            <pc:docMk/>
            <pc:sldMk cId="3400169600" sldId="330"/>
            <ac:spMk id="3" creationId="{00000000-0000-0000-0000-000000000000}"/>
          </ac:spMkLst>
        </pc:spChg>
        <pc:spChg chg="mod">
          <ac:chgData name="Bamidele, Ben Anuolu" userId="S::bbamidel@iu.edu::d4ec5b75-cca6-4ce5-9a21-bb8a8ca8cbc1" providerId="AD" clId="Web-{67A4CB4C-A594-A30A-A3FC-CEA3424FA0A6}" dt="2022-12-07T05:02:32.377" v="66" actId="1076"/>
          <ac:spMkLst>
            <pc:docMk/>
            <pc:sldMk cId="3400169600" sldId="330"/>
            <ac:spMk id="4" creationId="{00000000-0000-0000-0000-000000000000}"/>
          </ac:spMkLst>
        </pc:spChg>
        <pc:spChg chg="add del mod">
          <ac:chgData name="Bamidele, Ben Anuolu" userId="S::bbamidel@iu.edu::d4ec5b75-cca6-4ce5-9a21-bb8a8ca8cbc1" providerId="AD" clId="Web-{67A4CB4C-A594-A30A-A3FC-CEA3424FA0A6}" dt="2022-12-07T05:01:26.814" v="55"/>
          <ac:spMkLst>
            <pc:docMk/>
            <pc:sldMk cId="3400169600" sldId="330"/>
            <ac:spMk id="6" creationId="{01B8086C-49B5-206A-6C89-E57C808A35AA}"/>
          </ac:spMkLst>
        </pc:spChg>
      </pc:sldChg>
      <pc:sldChg chg="modSp add replId">
        <pc:chgData name="Bamidele, Ben Anuolu" userId="S::bbamidel@iu.edu::d4ec5b75-cca6-4ce5-9a21-bb8a8ca8cbc1" providerId="AD" clId="Web-{67A4CB4C-A594-A30A-A3FC-CEA3424FA0A6}" dt="2022-12-07T05:08:20.242" v="85" actId="1076"/>
        <pc:sldMkLst>
          <pc:docMk/>
          <pc:sldMk cId="2599066729" sldId="331"/>
        </pc:sldMkLst>
        <pc:spChg chg="mod">
          <ac:chgData name="Bamidele, Ben Anuolu" userId="S::bbamidel@iu.edu::d4ec5b75-cca6-4ce5-9a21-bb8a8ca8cbc1" providerId="AD" clId="Web-{67A4CB4C-A594-A30A-A3FC-CEA3424FA0A6}" dt="2022-12-07T05:05:10.442" v="80" actId="1076"/>
          <ac:spMkLst>
            <pc:docMk/>
            <pc:sldMk cId="2599066729" sldId="331"/>
            <ac:spMk id="2" creationId="{00000000-0000-0000-0000-000000000000}"/>
          </ac:spMkLst>
        </pc:spChg>
        <pc:spChg chg="mod">
          <ac:chgData name="Bamidele, Ben Anuolu" userId="S::bbamidel@iu.edu::d4ec5b75-cca6-4ce5-9a21-bb8a8ca8cbc1" providerId="AD" clId="Web-{67A4CB4C-A594-A30A-A3FC-CEA3424FA0A6}" dt="2022-12-07T05:08:20.242" v="85" actId="1076"/>
          <ac:spMkLst>
            <pc:docMk/>
            <pc:sldMk cId="2599066729" sldId="331"/>
            <ac:spMk id="4" creationId="{00000000-0000-0000-0000-000000000000}"/>
          </ac:spMkLst>
        </pc:spChg>
      </pc:sldChg>
      <pc:sldChg chg="addSp delSp modSp add replId">
        <pc:chgData name="Bamidele, Ben Anuolu" userId="S::bbamidel@iu.edu::d4ec5b75-cca6-4ce5-9a21-bb8a8ca8cbc1" providerId="AD" clId="Web-{67A4CB4C-A594-A30A-A3FC-CEA3424FA0A6}" dt="2022-12-07T05:10:00.509" v="99" actId="1076"/>
        <pc:sldMkLst>
          <pc:docMk/>
          <pc:sldMk cId="842934792" sldId="332"/>
        </pc:sldMkLst>
        <pc:spChg chg="del">
          <ac:chgData name="Bamidele, Ben Anuolu" userId="S::bbamidel@iu.edu::d4ec5b75-cca6-4ce5-9a21-bb8a8ca8cbc1" providerId="AD" clId="Web-{67A4CB4C-A594-A30A-A3FC-CEA3424FA0A6}" dt="2022-12-07T05:09:02.055" v="87"/>
          <ac:spMkLst>
            <pc:docMk/>
            <pc:sldMk cId="842934792" sldId="332"/>
            <ac:spMk id="2" creationId="{00000000-0000-0000-0000-000000000000}"/>
          </ac:spMkLst>
        </pc:spChg>
        <pc:spChg chg="del">
          <ac:chgData name="Bamidele, Ben Anuolu" userId="S::bbamidel@iu.edu::d4ec5b75-cca6-4ce5-9a21-bb8a8ca8cbc1" providerId="AD" clId="Web-{67A4CB4C-A594-A30A-A3FC-CEA3424FA0A6}" dt="2022-12-07T05:09:08.368" v="89"/>
          <ac:spMkLst>
            <pc:docMk/>
            <pc:sldMk cId="842934792" sldId="332"/>
            <ac:spMk id="4" creationId="{00000000-0000-0000-0000-000000000000}"/>
          </ac:spMkLst>
        </pc:spChg>
        <pc:spChg chg="add del mod">
          <ac:chgData name="Bamidele, Ben Anuolu" userId="S::bbamidel@iu.edu::d4ec5b75-cca6-4ce5-9a21-bb8a8ca8cbc1" providerId="AD" clId="Web-{67A4CB4C-A594-A30A-A3FC-CEA3424FA0A6}" dt="2022-12-07T05:09:05.915" v="88"/>
          <ac:spMkLst>
            <pc:docMk/>
            <pc:sldMk cId="842934792" sldId="332"/>
            <ac:spMk id="5" creationId="{463DB058-0A4A-D0E0-09F9-D29CFFE33C1B}"/>
          </ac:spMkLst>
        </pc:spChg>
        <pc:spChg chg="add del mod">
          <ac:chgData name="Bamidele, Ben Anuolu" userId="S::bbamidel@iu.edu::d4ec5b75-cca6-4ce5-9a21-bb8a8ca8cbc1" providerId="AD" clId="Web-{67A4CB4C-A594-A30A-A3FC-CEA3424FA0A6}" dt="2022-12-07T05:09:29.759" v="90"/>
          <ac:spMkLst>
            <pc:docMk/>
            <pc:sldMk cId="842934792" sldId="332"/>
            <ac:spMk id="7" creationId="{FB0AC2DD-B385-E544-1C59-FF917C201804}"/>
          </ac:spMkLst>
        </pc:spChg>
        <pc:picChg chg="add mod">
          <ac:chgData name="Bamidele, Ben Anuolu" userId="S::bbamidel@iu.edu::d4ec5b75-cca6-4ce5-9a21-bb8a8ca8cbc1" providerId="AD" clId="Web-{67A4CB4C-A594-A30A-A3FC-CEA3424FA0A6}" dt="2022-12-07T05:10:00.509" v="99" actId="1076"/>
          <ac:picMkLst>
            <pc:docMk/>
            <pc:sldMk cId="842934792" sldId="332"/>
            <ac:picMk id="8" creationId="{B4C9A92A-7831-CD90-B31E-3DB0C6C074DF}"/>
          </ac:picMkLst>
        </pc:picChg>
      </pc:sldChg>
      <pc:sldChg chg="modSp add replId">
        <pc:chgData name="Bamidele, Ben Anuolu" userId="S::bbamidel@iu.edu::d4ec5b75-cca6-4ce5-9a21-bb8a8ca8cbc1" providerId="AD" clId="Web-{67A4CB4C-A594-A30A-A3FC-CEA3424FA0A6}" dt="2022-12-07T05:12:02.949" v="119" actId="20577"/>
        <pc:sldMkLst>
          <pc:docMk/>
          <pc:sldMk cId="789137348" sldId="333"/>
        </pc:sldMkLst>
        <pc:spChg chg="mod">
          <ac:chgData name="Bamidele, Ben Anuolu" userId="S::bbamidel@iu.edu::d4ec5b75-cca6-4ce5-9a21-bb8a8ca8cbc1" providerId="AD" clId="Web-{67A4CB4C-A594-A30A-A3FC-CEA3424FA0A6}" dt="2022-12-07T05:12:02.949" v="119" actId="20577"/>
          <ac:spMkLst>
            <pc:docMk/>
            <pc:sldMk cId="789137348" sldId="333"/>
            <ac:spMk id="2" creationId="{00000000-0000-0000-0000-000000000000}"/>
          </ac:spMkLst>
        </pc:spChg>
        <pc:spChg chg="mod">
          <ac:chgData name="Bamidele, Ben Anuolu" userId="S::bbamidel@iu.edu::d4ec5b75-cca6-4ce5-9a21-bb8a8ca8cbc1" providerId="AD" clId="Web-{67A4CB4C-A594-A30A-A3FC-CEA3424FA0A6}" dt="2022-12-07T05:11:41.027" v="101" actId="20577"/>
          <ac:spMkLst>
            <pc:docMk/>
            <pc:sldMk cId="789137348" sldId="333"/>
            <ac:spMk id="3" creationId="{00000000-0000-0000-0000-000000000000}"/>
          </ac:spMkLst>
        </pc:spChg>
      </pc:sldChg>
      <pc:sldChg chg="addSp delSp modSp add replId">
        <pc:chgData name="Bamidele, Ben Anuolu" userId="S::bbamidel@iu.edu::d4ec5b75-cca6-4ce5-9a21-bb8a8ca8cbc1" providerId="AD" clId="Web-{67A4CB4C-A594-A30A-A3FC-CEA3424FA0A6}" dt="2022-12-07T05:18:18.252" v="162" actId="20577"/>
        <pc:sldMkLst>
          <pc:docMk/>
          <pc:sldMk cId="4118416290" sldId="334"/>
        </pc:sldMkLst>
        <pc:spChg chg="mod">
          <ac:chgData name="Bamidele, Ben Anuolu" userId="S::bbamidel@iu.edu::d4ec5b75-cca6-4ce5-9a21-bb8a8ca8cbc1" providerId="AD" clId="Web-{67A4CB4C-A594-A30A-A3FC-CEA3424FA0A6}" dt="2022-12-07T05:14:43.436" v="135" actId="1076"/>
          <ac:spMkLst>
            <pc:docMk/>
            <pc:sldMk cId="4118416290" sldId="334"/>
            <ac:spMk id="2" creationId="{00000000-0000-0000-0000-000000000000}"/>
          </ac:spMkLst>
        </pc:spChg>
        <pc:spChg chg="add mod">
          <ac:chgData name="Bamidele, Ben Anuolu" userId="S::bbamidel@iu.edu::d4ec5b75-cca6-4ce5-9a21-bb8a8ca8cbc1" providerId="AD" clId="Web-{67A4CB4C-A594-A30A-A3FC-CEA3424FA0A6}" dt="2022-12-07T05:18:18.252" v="162" actId="20577"/>
          <ac:spMkLst>
            <pc:docMk/>
            <pc:sldMk cId="4118416290" sldId="334"/>
            <ac:spMk id="4" creationId="{03681902-6B60-5E38-C0D2-E483868B8159}"/>
          </ac:spMkLst>
        </pc:spChg>
        <pc:picChg chg="del">
          <ac:chgData name="Bamidele, Ben Anuolu" userId="S::bbamidel@iu.edu::d4ec5b75-cca6-4ce5-9a21-bb8a8ca8cbc1" providerId="AD" clId="Web-{67A4CB4C-A594-A30A-A3FC-CEA3424FA0A6}" dt="2022-12-07T05:13:54.420" v="123"/>
          <ac:picMkLst>
            <pc:docMk/>
            <pc:sldMk cId="4118416290" sldId="334"/>
            <ac:picMk id="7" creationId="{6901CA69-88E1-DC7C-A00E-874B10120B48}"/>
          </ac:picMkLst>
        </pc:picChg>
      </pc:sldChg>
      <pc:sldChg chg="addSp delSp modSp add replId">
        <pc:chgData name="Bamidele, Ben Anuolu" userId="S::bbamidel@iu.edu::d4ec5b75-cca6-4ce5-9a21-bb8a8ca8cbc1" providerId="AD" clId="Web-{67A4CB4C-A594-A30A-A3FC-CEA3424FA0A6}" dt="2022-12-07T05:19:43.706" v="177" actId="20577"/>
        <pc:sldMkLst>
          <pc:docMk/>
          <pc:sldMk cId="3645123603" sldId="335"/>
        </pc:sldMkLst>
        <pc:spChg chg="del">
          <ac:chgData name="Bamidele, Ben Anuolu" userId="S::bbamidel@iu.edu::d4ec5b75-cca6-4ce5-9a21-bb8a8ca8cbc1" providerId="AD" clId="Web-{67A4CB4C-A594-A30A-A3FC-CEA3424FA0A6}" dt="2022-12-07T05:14:58.452" v="138"/>
          <ac:spMkLst>
            <pc:docMk/>
            <pc:sldMk cId="3645123603" sldId="335"/>
            <ac:spMk id="2" creationId="{00000000-0000-0000-0000-000000000000}"/>
          </ac:spMkLst>
        </pc:spChg>
        <pc:spChg chg="add mod">
          <ac:chgData name="Bamidele, Ben Anuolu" userId="S::bbamidel@iu.edu::d4ec5b75-cca6-4ce5-9a21-bb8a8ca8cbc1" providerId="AD" clId="Web-{67A4CB4C-A594-A30A-A3FC-CEA3424FA0A6}" dt="2022-12-07T05:14:55.014" v="137" actId="20577"/>
          <ac:spMkLst>
            <pc:docMk/>
            <pc:sldMk cId="3645123603" sldId="335"/>
            <ac:spMk id="4" creationId="{09558D92-49BE-5728-5AAA-6EC82473FCE8}"/>
          </ac:spMkLst>
        </pc:spChg>
        <pc:spChg chg="add del mod">
          <ac:chgData name="Bamidele, Ben Anuolu" userId="S::bbamidel@iu.edu::d4ec5b75-cca6-4ce5-9a21-bb8a8ca8cbc1" providerId="AD" clId="Web-{67A4CB4C-A594-A30A-A3FC-CEA3424FA0A6}" dt="2022-12-07T05:15:18.390" v="143"/>
          <ac:spMkLst>
            <pc:docMk/>
            <pc:sldMk cId="3645123603" sldId="335"/>
            <ac:spMk id="6" creationId="{359C6E1A-2824-9149-5DE7-EA35346CD002}"/>
          </ac:spMkLst>
        </pc:spChg>
        <pc:spChg chg="add del mod">
          <ac:chgData name="Bamidele, Ben Anuolu" userId="S::bbamidel@iu.edu::d4ec5b75-cca6-4ce5-9a21-bb8a8ca8cbc1" providerId="AD" clId="Web-{67A4CB4C-A594-A30A-A3FC-CEA3424FA0A6}" dt="2022-12-07T05:18:29.580" v="163"/>
          <ac:spMkLst>
            <pc:docMk/>
            <pc:sldMk cId="3645123603" sldId="335"/>
            <ac:spMk id="9" creationId="{EC6D958F-D59B-C283-4402-DAA4F4CF2B5F}"/>
          </ac:spMkLst>
        </pc:spChg>
        <pc:spChg chg="add mod">
          <ac:chgData name="Bamidele, Ben Anuolu" userId="S::bbamidel@iu.edu::d4ec5b75-cca6-4ce5-9a21-bb8a8ca8cbc1" providerId="AD" clId="Web-{67A4CB4C-A594-A30A-A3FC-CEA3424FA0A6}" dt="2022-12-07T05:19:43.706" v="177" actId="20577"/>
          <ac:spMkLst>
            <pc:docMk/>
            <pc:sldMk cId="3645123603" sldId="335"/>
            <ac:spMk id="11" creationId="{A8C93152-7B7F-1B11-8B4E-97E504C5B1B3}"/>
          </ac:spMkLst>
        </pc:spChg>
        <pc:picChg chg="del">
          <ac:chgData name="Bamidele, Ben Anuolu" userId="S::bbamidel@iu.edu::d4ec5b75-cca6-4ce5-9a21-bb8a8ca8cbc1" providerId="AD" clId="Web-{67A4CB4C-A594-A30A-A3FC-CEA3424FA0A6}" dt="2022-12-07T05:13:56.593" v="124"/>
          <ac:picMkLst>
            <pc:docMk/>
            <pc:sldMk cId="3645123603" sldId="335"/>
            <ac:picMk id="7" creationId="{6901CA69-88E1-DC7C-A00E-874B10120B48}"/>
          </ac:picMkLst>
        </pc:picChg>
      </pc:sldChg>
      <pc:sldChg chg="addSp delSp modSp add replId">
        <pc:chgData name="Bamidele, Ben Anuolu" userId="S::bbamidel@iu.edu::d4ec5b75-cca6-4ce5-9a21-bb8a8ca8cbc1" providerId="AD" clId="Web-{67A4CB4C-A594-A30A-A3FC-CEA3424FA0A6}" dt="2022-12-07T05:22:02.334" v="197" actId="20577"/>
        <pc:sldMkLst>
          <pc:docMk/>
          <pc:sldMk cId="1120277374" sldId="336"/>
        </pc:sldMkLst>
        <pc:spChg chg="del">
          <ac:chgData name="Bamidele, Ben Anuolu" userId="S::bbamidel@iu.edu::d4ec5b75-cca6-4ce5-9a21-bb8a8ca8cbc1" providerId="AD" clId="Web-{67A4CB4C-A594-A30A-A3FC-CEA3424FA0A6}" dt="2022-12-07T05:15:07.077" v="141"/>
          <ac:spMkLst>
            <pc:docMk/>
            <pc:sldMk cId="1120277374" sldId="336"/>
            <ac:spMk id="2" creationId="{00000000-0000-0000-0000-000000000000}"/>
          </ac:spMkLst>
        </pc:spChg>
        <pc:spChg chg="add mod">
          <ac:chgData name="Bamidele, Ben Anuolu" userId="S::bbamidel@iu.edu::d4ec5b75-cca6-4ce5-9a21-bb8a8ca8cbc1" providerId="AD" clId="Web-{67A4CB4C-A594-A30A-A3FC-CEA3424FA0A6}" dt="2022-12-07T05:21:29.849" v="190" actId="1076"/>
          <ac:spMkLst>
            <pc:docMk/>
            <pc:sldMk cId="1120277374" sldId="336"/>
            <ac:spMk id="4" creationId="{FDF8CF09-B7F6-3B8A-E90A-CA0ACE8F2CAF}"/>
          </ac:spMkLst>
        </pc:spChg>
        <pc:spChg chg="add del mod">
          <ac:chgData name="Bamidele, Ben Anuolu" userId="S::bbamidel@iu.edu::d4ec5b75-cca6-4ce5-9a21-bb8a8ca8cbc1" providerId="AD" clId="Web-{67A4CB4C-A594-A30A-A3FC-CEA3424FA0A6}" dt="2022-12-07T05:15:15.640" v="142"/>
          <ac:spMkLst>
            <pc:docMk/>
            <pc:sldMk cId="1120277374" sldId="336"/>
            <ac:spMk id="6" creationId="{3D48DF34-8404-4F42-75E3-0C74B7E01A6D}"/>
          </ac:spMkLst>
        </pc:spChg>
        <pc:spChg chg="add del mod">
          <ac:chgData name="Bamidele, Ben Anuolu" userId="S::bbamidel@iu.edu::d4ec5b75-cca6-4ce5-9a21-bb8a8ca8cbc1" providerId="AD" clId="Web-{67A4CB4C-A594-A30A-A3FC-CEA3424FA0A6}" dt="2022-12-07T05:18:41.330" v="165"/>
          <ac:spMkLst>
            <pc:docMk/>
            <pc:sldMk cId="1120277374" sldId="336"/>
            <ac:spMk id="9" creationId="{2A5B52E6-0D39-CA9D-9BA4-573F803150B6}"/>
          </ac:spMkLst>
        </pc:spChg>
        <pc:spChg chg="add mod">
          <ac:chgData name="Bamidele, Ben Anuolu" userId="S::bbamidel@iu.edu::d4ec5b75-cca6-4ce5-9a21-bb8a8ca8cbc1" providerId="AD" clId="Web-{67A4CB4C-A594-A30A-A3FC-CEA3424FA0A6}" dt="2022-12-07T05:22:02.334" v="197" actId="20577"/>
          <ac:spMkLst>
            <pc:docMk/>
            <pc:sldMk cId="1120277374" sldId="336"/>
            <ac:spMk id="11" creationId="{7848F05E-6AD4-9EDC-F504-D79739D2D698}"/>
          </ac:spMkLst>
        </pc:spChg>
        <pc:picChg chg="del">
          <ac:chgData name="Bamidele, Ben Anuolu" userId="S::bbamidel@iu.edu::d4ec5b75-cca6-4ce5-9a21-bb8a8ca8cbc1" providerId="AD" clId="Web-{67A4CB4C-A594-A30A-A3FC-CEA3424FA0A6}" dt="2022-12-07T05:13:58.404" v="125"/>
          <ac:picMkLst>
            <pc:docMk/>
            <pc:sldMk cId="1120277374" sldId="336"/>
            <ac:picMk id="7" creationId="{6901CA69-88E1-DC7C-A00E-874B10120B48}"/>
          </ac:picMkLst>
        </pc:picChg>
      </pc:sldChg>
    </pc:docChg>
  </pc:docChgLst>
  <pc:docChgLst>
    <pc:chgData name="Bamidele, Ben Anuolu" userId="S::bbamidel@iu.edu::d4ec5b75-cca6-4ce5-9a21-bb8a8ca8cbc1" providerId="AD" clId="Web-{102A9E52-C9B8-EF76-4DA0-3002BF53D3FD}"/>
    <pc:docChg chg="modSld">
      <pc:chgData name="Bamidele, Ben Anuolu" userId="S::bbamidel@iu.edu::d4ec5b75-cca6-4ce5-9a21-bb8a8ca8cbc1" providerId="AD" clId="Web-{102A9E52-C9B8-EF76-4DA0-3002BF53D3FD}" dt="2023-04-13T14:27:57.642" v="23" actId="20577"/>
      <pc:docMkLst>
        <pc:docMk/>
      </pc:docMkLst>
      <pc:sldChg chg="addSp modSp">
        <pc:chgData name="Bamidele, Ben Anuolu" userId="S::bbamidel@iu.edu::d4ec5b75-cca6-4ce5-9a21-bb8a8ca8cbc1" providerId="AD" clId="Web-{102A9E52-C9B8-EF76-4DA0-3002BF53D3FD}" dt="2023-04-13T14:27:57.642" v="23" actId="20577"/>
        <pc:sldMkLst>
          <pc:docMk/>
          <pc:sldMk cId="706158349" sldId="345"/>
        </pc:sldMkLst>
        <pc:spChg chg="mod">
          <ac:chgData name="Bamidele, Ben Anuolu" userId="S::bbamidel@iu.edu::d4ec5b75-cca6-4ce5-9a21-bb8a8ca8cbc1" providerId="AD" clId="Web-{102A9E52-C9B8-EF76-4DA0-3002BF53D3FD}" dt="2023-04-13T14:27:57.642" v="23" actId="20577"/>
          <ac:spMkLst>
            <pc:docMk/>
            <pc:sldMk cId="706158349" sldId="345"/>
            <ac:spMk id="6" creationId="{C4B3C35D-DDAE-B612-2470-A0A1F570A3A4}"/>
          </ac:spMkLst>
        </pc:spChg>
        <pc:picChg chg="add mod">
          <ac:chgData name="Bamidele, Ben Anuolu" userId="S::bbamidel@iu.edu::d4ec5b75-cca6-4ce5-9a21-bb8a8ca8cbc1" providerId="AD" clId="Web-{102A9E52-C9B8-EF76-4DA0-3002BF53D3FD}" dt="2023-04-13T14:17:28.986" v="4" actId="1076"/>
          <ac:picMkLst>
            <pc:docMk/>
            <pc:sldMk cId="706158349" sldId="345"/>
            <ac:picMk id="2" creationId="{9DFC1216-B6A8-C2B5-C504-288CB232CB5D}"/>
          </ac:picMkLst>
        </pc:picChg>
      </pc:sldChg>
    </pc:docChg>
  </pc:docChgLst>
  <pc:docChgLst>
    <pc:chgData name="Herrington, Ryan" userId="S::ryanherr@iu.edu::cae29549-85d3-411c-a56a-679fbb5606f9" providerId="AD" clId="Web-{D27DC394-CD5F-2BC4-BA8E-B1AF28283EDE}"/>
    <pc:docChg chg="addSld delSld modSld sldOrd addMainMaster">
      <pc:chgData name="Herrington, Ryan" userId="S::ryanherr@iu.edu::cae29549-85d3-411c-a56a-679fbb5606f9" providerId="AD" clId="Web-{D27DC394-CD5F-2BC4-BA8E-B1AF28283EDE}" dt="2023-04-27T17:02:08.649" v="2857"/>
      <pc:docMkLst>
        <pc:docMk/>
      </pc:docMkLst>
      <pc:sldChg chg="modNotes">
        <pc:chgData name="Herrington, Ryan" userId="S::ryanherr@iu.edu::cae29549-85d3-411c-a56a-679fbb5606f9" providerId="AD" clId="Web-{D27DC394-CD5F-2BC4-BA8E-B1AF28283EDE}" dt="2023-04-27T16:57:39.581" v="2767"/>
        <pc:sldMkLst>
          <pc:docMk/>
          <pc:sldMk cId="919017497" sldId="314"/>
        </pc:sldMkLst>
      </pc:sldChg>
      <pc:sldChg chg="modSp modNotes">
        <pc:chgData name="Herrington, Ryan" userId="S::ryanherr@iu.edu::cae29549-85d3-411c-a56a-679fbb5606f9" providerId="AD" clId="Web-{D27DC394-CD5F-2BC4-BA8E-B1AF28283EDE}" dt="2023-04-27T16:57:45.269" v="2769"/>
        <pc:sldMkLst>
          <pc:docMk/>
          <pc:sldMk cId="2409528838" sldId="315"/>
        </pc:sldMkLst>
        <pc:spChg chg="mod">
          <ac:chgData name="Herrington, Ryan" userId="S::ryanherr@iu.edu::cae29549-85d3-411c-a56a-679fbb5606f9" providerId="AD" clId="Web-{D27DC394-CD5F-2BC4-BA8E-B1AF28283EDE}" dt="2023-04-27T14:17:27.667" v="427" actId="20577"/>
          <ac:spMkLst>
            <pc:docMk/>
            <pc:sldMk cId="2409528838" sldId="315"/>
            <ac:spMk id="5" creationId="{4993CB74-1400-A0BE-945E-899BE24B4B5E}"/>
          </ac:spMkLst>
        </pc:spChg>
      </pc:sldChg>
      <pc:sldChg chg="modSp modNotes">
        <pc:chgData name="Herrington, Ryan" userId="S::ryanherr@iu.edu::cae29549-85d3-411c-a56a-679fbb5606f9" providerId="AD" clId="Web-{D27DC394-CD5F-2BC4-BA8E-B1AF28283EDE}" dt="2023-04-27T16:58:15.066" v="2783"/>
        <pc:sldMkLst>
          <pc:docMk/>
          <pc:sldMk cId="2144012005" sldId="317"/>
        </pc:sldMkLst>
        <pc:spChg chg="mod">
          <ac:chgData name="Herrington, Ryan" userId="S::ryanherr@iu.edu::cae29549-85d3-411c-a56a-679fbb5606f9" providerId="AD" clId="Web-{D27DC394-CD5F-2BC4-BA8E-B1AF28283EDE}" dt="2023-04-27T14:26:54.445" v="534" actId="20577"/>
          <ac:spMkLst>
            <pc:docMk/>
            <pc:sldMk cId="2144012005" sldId="317"/>
            <ac:spMk id="4" creationId="{00000000-0000-0000-0000-000000000000}"/>
          </ac:spMkLst>
        </pc:spChg>
        <pc:spChg chg="mod">
          <ac:chgData name="Herrington, Ryan" userId="S::ryanherr@iu.edu::cae29549-85d3-411c-a56a-679fbb5606f9" providerId="AD" clId="Web-{D27DC394-CD5F-2BC4-BA8E-B1AF28283EDE}" dt="2023-04-27T14:27:11.289" v="536" actId="20577"/>
          <ac:spMkLst>
            <pc:docMk/>
            <pc:sldMk cId="2144012005" sldId="317"/>
            <ac:spMk id="6" creationId="{7B7805EB-03BC-FFE9-3528-C5960DC79C41}"/>
          </ac:spMkLst>
        </pc:spChg>
      </pc:sldChg>
      <pc:sldChg chg="del">
        <pc:chgData name="Herrington, Ryan" userId="S::ryanherr@iu.edu::cae29549-85d3-411c-a56a-679fbb5606f9" providerId="AD" clId="Web-{D27DC394-CD5F-2BC4-BA8E-B1AF28283EDE}" dt="2023-04-27T14:18:02.965" v="437"/>
        <pc:sldMkLst>
          <pc:docMk/>
          <pc:sldMk cId="4153811443" sldId="319"/>
        </pc:sldMkLst>
      </pc:sldChg>
      <pc:sldChg chg="modNotes">
        <pc:chgData name="Herrington, Ryan" userId="S::ryanherr@iu.edu::cae29549-85d3-411c-a56a-679fbb5606f9" providerId="AD" clId="Web-{D27DC394-CD5F-2BC4-BA8E-B1AF28283EDE}" dt="2023-04-27T17:02:08.649" v="2857"/>
        <pc:sldMkLst>
          <pc:docMk/>
          <pc:sldMk cId="2799699045" sldId="322"/>
        </pc:sldMkLst>
      </pc:sldChg>
      <pc:sldChg chg="modNotes">
        <pc:chgData name="Herrington, Ryan" userId="S::ryanherr@iu.edu::cae29549-85d3-411c-a56a-679fbb5606f9" providerId="AD" clId="Web-{D27DC394-CD5F-2BC4-BA8E-B1AF28283EDE}" dt="2023-04-27T16:58:47.692" v="2787"/>
        <pc:sldMkLst>
          <pc:docMk/>
          <pc:sldMk cId="1422682909" sldId="326"/>
        </pc:sldMkLst>
      </pc:sldChg>
      <pc:sldChg chg="del">
        <pc:chgData name="Herrington, Ryan" userId="S::ryanherr@iu.edu::cae29549-85d3-411c-a56a-679fbb5606f9" providerId="AD" clId="Web-{D27DC394-CD5F-2BC4-BA8E-B1AF28283EDE}" dt="2023-04-27T14:18:08.653" v="438"/>
        <pc:sldMkLst>
          <pc:docMk/>
          <pc:sldMk cId="3799621573" sldId="327"/>
        </pc:sldMkLst>
      </pc:sldChg>
      <pc:sldChg chg="modSp">
        <pc:chgData name="Herrington, Ryan" userId="S::ryanherr@iu.edu::cae29549-85d3-411c-a56a-679fbb5606f9" providerId="AD" clId="Web-{D27DC394-CD5F-2BC4-BA8E-B1AF28283EDE}" dt="2023-04-27T16:53:59.967" v="2741" actId="20577"/>
        <pc:sldMkLst>
          <pc:docMk/>
          <pc:sldMk cId="2605230193" sldId="328"/>
        </pc:sldMkLst>
        <pc:spChg chg="mod">
          <ac:chgData name="Herrington, Ryan" userId="S::ryanherr@iu.edu::cae29549-85d3-411c-a56a-679fbb5606f9" providerId="AD" clId="Web-{D27DC394-CD5F-2BC4-BA8E-B1AF28283EDE}" dt="2023-04-27T14:28:57.213" v="548" actId="20577"/>
          <ac:spMkLst>
            <pc:docMk/>
            <pc:sldMk cId="2605230193" sldId="328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D27DC394-CD5F-2BC4-BA8E-B1AF28283EDE}" dt="2023-04-27T16:53:59.967" v="2741" actId="20577"/>
          <ac:spMkLst>
            <pc:docMk/>
            <pc:sldMk cId="2605230193" sldId="328"/>
            <ac:spMk id="3" creationId="{00000000-0000-0000-0000-000000000000}"/>
          </ac:spMkLst>
        </pc:spChg>
      </pc:sldChg>
      <pc:sldChg chg="del">
        <pc:chgData name="Herrington, Ryan" userId="S::ryanherr@iu.edu::cae29549-85d3-411c-a56a-679fbb5606f9" providerId="AD" clId="Web-{D27DC394-CD5F-2BC4-BA8E-B1AF28283EDE}" dt="2023-04-27T14:37:28.036" v="625"/>
        <pc:sldMkLst>
          <pc:docMk/>
          <pc:sldMk cId="789137348" sldId="333"/>
        </pc:sldMkLst>
      </pc:sldChg>
      <pc:sldChg chg="del">
        <pc:chgData name="Herrington, Ryan" userId="S::ryanherr@iu.edu::cae29549-85d3-411c-a56a-679fbb5606f9" providerId="AD" clId="Web-{D27DC394-CD5F-2BC4-BA8E-B1AF28283EDE}" dt="2023-04-27T14:36:16.440" v="615"/>
        <pc:sldMkLst>
          <pc:docMk/>
          <pc:sldMk cId="676703064" sldId="340"/>
        </pc:sldMkLst>
      </pc:sldChg>
      <pc:sldChg chg="modSp">
        <pc:chgData name="Herrington, Ryan" userId="S::ryanherr@iu.edu::cae29549-85d3-411c-a56a-679fbb5606f9" providerId="AD" clId="Web-{D27DC394-CD5F-2BC4-BA8E-B1AF28283EDE}" dt="2023-04-27T16:53:32.858" v="2737" actId="20577"/>
        <pc:sldMkLst>
          <pc:docMk/>
          <pc:sldMk cId="2922789234" sldId="341"/>
        </pc:sldMkLst>
        <pc:spChg chg="mod">
          <ac:chgData name="Herrington, Ryan" userId="S::ryanherr@iu.edu::cae29549-85d3-411c-a56a-679fbb5606f9" providerId="AD" clId="Web-{D27DC394-CD5F-2BC4-BA8E-B1AF28283EDE}" dt="2023-04-27T16:53:32.858" v="2737" actId="20577"/>
          <ac:spMkLst>
            <pc:docMk/>
            <pc:sldMk cId="2922789234" sldId="341"/>
            <ac:spMk id="7" creationId="{4711D625-46D7-7D97-FF18-58B2667AA0FA}"/>
          </ac:spMkLst>
        </pc:spChg>
      </pc:sldChg>
      <pc:sldChg chg="del">
        <pc:chgData name="Herrington, Ryan" userId="S::ryanherr@iu.edu::cae29549-85d3-411c-a56a-679fbb5606f9" providerId="AD" clId="Web-{D27DC394-CD5F-2BC4-BA8E-B1AF28283EDE}" dt="2023-04-27T14:36:20.987" v="617"/>
        <pc:sldMkLst>
          <pc:docMk/>
          <pc:sldMk cId="3947828765" sldId="342"/>
        </pc:sldMkLst>
      </pc:sldChg>
      <pc:sldChg chg="modSp modNotes">
        <pc:chgData name="Herrington, Ryan" userId="S::ryanherr@iu.edu::cae29549-85d3-411c-a56a-679fbb5606f9" providerId="AD" clId="Web-{D27DC394-CD5F-2BC4-BA8E-B1AF28283EDE}" dt="2023-04-27T16:57:56.035" v="2777"/>
        <pc:sldMkLst>
          <pc:docMk/>
          <pc:sldMk cId="1260958843" sldId="343"/>
        </pc:sldMkLst>
        <pc:spChg chg="mod">
          <ac:chgData name="Herrington, Ryan" userId="S::ryanherr@iu.edu::cae29549-85d3-411c-a56a-679fbb5606f9" providerId="AD" clId="Web-{D27DC394-CD5F-2BC4-BA8E-B1AF28283EDE}" dt="2023-04-27T14:17:45.387" v="432" actId="20577"/>
          <ac:spMkLst>
            <pc:docMk/>
            <pc:sldMk cId="1260958843" sldId="343"/>
            <ac:spMk id="3" creationId="{0FCDFA55-8E91-C933-08D5-157507B0EA68}"/>
          </ac:spMkLst>
        </pc:spChg>
      </pc:sldChg>
      <pc:sldChg chg="modSp modNotes">
        <pc:chgData name="Herrington, Ryan" userId="S::ryanherr@iu.edu::cae29549-85d3-411c-a56a-679fbb5606f9" providerId="AD" clId="Web-{D27DC394-CD5F-2BC4-BA8E-B1AF28283EDE}" dt="2023-04-27T16:57:47.613" v="2771"/>
        <pc:sldMkLst>
          <pc:docMk/>
          <pc:sldMk cId="4197772667" sldId="344"/>
        </pc:sldMkLst>
        <pc:spChg chg="mod">
          <ac:chgData name="Herrington, Ryan" userId="S::ryanherr@iu.edu::cae29549-85d3-411c-a56a-679fbb5606f9" providerId="AD" clId="Web-{D27DC394-CD5F-2BC4-BA8E-B1AF28283EDE}" dt="2023-04-27T14:17:36.199" v="429" actId="20577"/>
          <ac:spMkLst>
            <pc:docMk/>
            <pc:sldMk cId="4197772667" sldId="344"/>
            <ac:spMk id="4" creationId="{7C0B07B3-3BA7-B183-FDCC-012D60B8E8EB}"/>
          </ac:spMkLst>
        </pc:spChg>
      </pc:sldChg>
      <pc:sldChg chg="modSp modNotes">
        <pc:chgData name="Herrington, Ryan" userId="S::ryanherr@iu.edu::cae29549-85d3-411c-a56a-679fbb5606f9" providerId="AD" clId="Web-{D27DC394-CD5F-2BC4-BA8E-B1AF28283EDE}" dt="2023-04-27T16:57:59.597" v="2778"/>
        <pc:sldMkLst>
          <pc:docMk/>
          <pc:sldMk cId="706158349" sldId="345"/>
        </pc:sldMkLst>
        <pc:spChg chg="mod">
          <ac:chgData name="Herrington, Ryan" userId="S::ryanherr@iu.edu::cae29549-85d3-411c-a56a-679fbb5606f9" providerId="AD" clId="Web-{D27DC394-CD5F-2BC4-BA8E-B1AF28283EDE}" dt="2023-04-27T14:17:49.699" v="434" actId="20577"/>
          <ac:spMkLst>
            <pc:docMk/>
            <pc:sldMk cId="706158349" sldId="345"/>
            <ac:spMk id="4" creationId="{E19EF272-5CA5-D95C-029E-A7606CAD77B0}"/>
          </ac:spMkLst>
        </pc:spChg>
      </pc:sldChg>
      <pc:sldChg chg="modSp modNotes">
        <pc:chgData name="Herrington, Ryan" userId="S::ryanherr@iu.edu::cae29549-85d3-411c-a56a-679fbb5606f9" providerId="AD" clId="Web-{D27DC394-CD5F-2BC4-BA8E-B1AF28283EDE}" dt="2023-04-27T16:57:52.816" v="2774"/>
        <pc:sldMkLst>
          <pc:docMk/>
          <pc:sldMk cId="2375392823" sldId="346"/>
        </pc:sldMkLst>
        <pc:spChg chg="mod">
          <ac:chgData name="Herrington, Ryan" userId="S::ryanherr@iu.edu::cae29549-85d3-411c-a56a-679fbb5606f9" providerId="AD" clId="Web-{D27DC394-CD5F-2BC4-BA8E-B1AF28283EDE}" dt="2023-04-27T14:35:02.158" v="596" actId="20577"/>
          <ac:spMkLst>
            <pc:docMk/>
            <pc:sldMk cId="2375392823" sldId="346"/>
            <ac:spMk id="10" creationId="{1626DDDE-107A-92CB-B8DF-D39B0D7E593A}"/>
          </ac:spMkLst>
        </pc:spChg>
        <pc:spChg chg="mod">
          <ac:chgData name="Herrington, Ryan" userId="S::ryanherr@iu.edu::cae29549-85d3-411c-a56a-679fbb5606f9" providerId="AD" clId="Web-{D27DC394-CD5F-2BC4-BA8E-B1AF28283EDE}" dt="2023-04-27T14:17:40.558" v="430" actId="20577"/>
          <ac:spMkLst>
            <pc:docMk/>
            <pc:sldMk cId="2375392823" sldId="346"/>
            <ac:spMk id="15" creationId="{9A36DAEB-364E-C13C-3B1F-9FA7A7486E19}"/>
          </ac:spMkLst>
        </pc:spChg>
      </pc:sldChg>
      <pc:sldChg chg="modSp">
        <pc:chgData name="Herrington, Ryan" userId="S::ryanherr@iu.edu::cae29549-85d3-411c-a56a-679fbb5606f9" providerId="AD" clId="Web-{D27DC394-CD5F-2BC4-BA8E-B1AF28283EDE}" dt="2023-04-27T16:56:25.392" v="2748" actId="20577"/>
        <pc:sldMkLst>
          <pc:docMk/>
          <pc:sldMk cId="1259186309" sldId="348"/>
        </pc:sldMkLst>
        <pc:spChg chg="mod">
          <ac:chgData name="Herrington, Ryan" userId="S::ryanherr@iu.edu::cae29549-85d3-411c-a56a-679fbb5606f9" providerId="AD" clId="Web-{D27DC394-CD5F-2BC4-BA8E-B1AF28283EDE}" dt="2023-04-27T14:36:12.487" v="614" actId="20577"/>
          <ac:spMkLst>
            <pc:docMk/>
            <pc:sldMk cId="1259186309" sldId="348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D27DC394-CD5F-2BC4-BA8E-B1AF28283EDE}" dt="2023-04-27T16:56:25.392" v="2748" actId="20577"/>
          <ac:spMkLst>
            <pc:docMk/>
            <pc:sldMk cId="1259186309" sldId="348"/>
            <ac:spMk id="3" creationId="{00000000-0000-0000-0000-000000000000}"/>
          </ac:spMkLst>
        </pc:spChg>
      </pc:sldChg>
      <pc:sldChg chg="modSp ord">
        <pc:chgData name="Herrington, Ryan" userId="S::ryanherr@iu.edu::cae29549-85d3-411c-a56a-679fbb5606f9" providerId="AD" clId="Web-{D27DC394-CD5F-2BC4-BA8E-B1AF28283EDE}" dt="2023-04-27T16:53:25.060" v="2732" actId="20577"/>
        <pc:sldMkLst>
          <pc:docMk/>
          <pc:sldMk cId="2296788892" sldId="350"/>
        </pc:sldMkLst>
        <pc:spChg chg="mod">
          <ac:chgData name="Herrington, Ryan" userId="S::ryanherr@iu.edu::cae29549-85d3-411c-a56a-679fbb5606f9" providerId="AD" clId="Web-{D27DC394-CD5F-2BC4-BA8E-B1AF28283EDE}" dt="2023-04-27T16:53:25.060" v="2732" actId="20577"/>
          <ac:spMkLst>
            <pc:docMk/>
            <pc:sldMk cId="2296788892" sldId="350"/>
            <ac:spMk id="6" creationId="{46D1A985-21A3-B99F-16BE-2CF0308CC8D4}"/>
          </ac:spMkLst>
        </pc:spChg>
        <pc:spChg chg="mod">
          <ac:chgData name="Herrington, Ryan" userId="S::ryanherr@iu.edu::cae29549-85d3-411c-a56a-679fbb5606f9" providerId="AD" clId="Web-{D27DC394-CD5F-2BC4-BA8E-B1AF28283EDE}" dt="2023-04-27T14:35:47.049" v="602" actId="20577"/>
          <ac:spMkLst>
            <pc:docMk/>
            <pc:sldMk cId="2296788892" sldId="350"/>
            <ac:spMk id="9" creationId="{68D16CCA-5302-9DF3-6290-5EDE19F47142}"/>
          </ac:spMkLst>
        </pc:spChg>
      </pc:sldChg>
      <pc:sldChg chg="del">
        <pc:chgData name="Herrington, Ryan" userId="S::ryanherr@iu.edu::cae29549-85d3-411c-a56a-679fbb5606f9" providerId="AD" clId="Web-{D27DC394-CD5F-2BC4-BA8E-B1AF28283EDE}" dt="2023-04-27T14:36:17.534" v="616"/>
        <pc:sldMkLst>
          <pc:docMk/>
          <pc:sldMk cId="1714548985" sldId="351"/>
        </pc:sldMkLst>
      </pc:sldChg>
      <pc:sldChg chg="modSp ord">
        <pc:chgData name="Herrington, Ryan" userId="S::ryanherr@iu.edu::cae29549-85d3-411c-a56a-679fbb5606f9" providerId="AD" clId="Web-{D27DC394-CD5F-2BC4-BA8E-B1AF28283EDE}" dt="2023-04-27T16:53:16.076" v="2731" actId="20577"/>
        <pc:sldMkLst>
          <pc:docMk/>
          <pc:sldMk cId="4094327369" sldId="352"/>
        </pc:sldMkLst>
        <pc:spChg chg="mod">
          <ac:chgData name="Herrington, Ryan" userId="S::ryanherr@iu.edu::cae29549-85d3-411c-a56a-679fbb5606f9" providerId="AD" clId="Web-{D27DC394-CD5F-2BC4-BA8E-B1AF28283EDE}" dt="2023-04-27T16:53:16.076" v="2731" actId="20577"/>
          <ac:spMkLst>
            <pc:docMk/>
            <pc:sldMk cId="4094327369" sldId="352"/>
            <ac:spMk id="5" creationId="{6B716BDC-64C5-802C-5E94-718CF42D754C}"/>
          </ac:spMkLst>
        </pc:spChg>
      </pc:sldChg>
      <pc:sldChg chg="del">
        <pc:chgData name="Herrington, Ryan" userId="S::ryanherr@iu.edu::cae29549-85d3-411c-a56a-679fbb5606f9" providerId="AD" clId="Web-{D27DC394-CD5F-2BC4-BA8E-B1AF28283EDE}" dt="2023-04-27T14:36:24.784" v="618"/>
        <pc:sldMkLst>
          <pc:docMk/>
          <pc:sldMk cId="3773025883" sldId="353"/>
        </pc:sldMkLst>
      </pc:sldChg>
      <pc:sldChg chg="del">
        <pc:chgData name="Herrington, Ryan" userId="S::ryanherr@iu.edu::cae29549-85d3-411c-a56a-679fbb5606f9" providerId="AD" clId="Web-{D27DC394-CD5F-2BC4-BA8E-B1AF28283EDE}" dt="2023-04-27T14:36:26.519" v="619"/>
        <pc:sldMkLst>
          <pc:docMk/>
          <pc:sldMk cId="2624481261" sldId="354"/>
        </pc:sldMkLst>
      </pc:sldChg>
      <pc:sldChg chg="del">
        <pc:chgData name="Herrington, Ryan" userId="S::ryanherr@iu.edu::cae29549-85d3-411c-a56a-679fbb5606f9" providerId="AD" clId="Web-{D27DC394-CD5F-2BC4-BA8E-B1AF28283EDE}" dt="2023-04-27T14:37:26.551" v="622"/>
        <pc:sldMkLst>
          <pc:docMk/>
          <pc:sldMk cId="2154267882" sldId="357"/>
        </pc:sldMkLst>
      </pc:sldChg>
      <pc:sldChg chg="del">
        <pc:chgData name="Herrington, Ryan" userId="S::ryanherr@iu.edu::cae29549-85d3-411c-a56a-679fbb5606f9" providerId="AD" clId="Web-{D27DC394-CD5F-2BC4-BA8E-B1AF28283EDE}" dt="2023-04-27T14:36:27.347" v="620"/>
        <pc:sldMkLst>
          <pc:docMk/>
          <pc:sldMk cId="388167298" sldId="359"/>
        </pc:sldMkLst>
      </pc:sldChg>
      <pc:sldChg chg="del">
        <pc:chgData name="Herrington, Ryan" userId="S::ryanherr@iu.edu::cae29549-85d3-411c-a56a-679fbb5606f9" providerId="AD" clId="Web-{D27DC394-CD5F-2BC4-BA8E-B1AF28283EDE}" dt="2023-04-27T14:37:26.754" v="623"/>
        <pc:sldMkLst>
          <pc:docMk/>
          <pc:sldMk cId="988228613" sldId="360"/>
        </pc:sldMkLst>
      </pc:sldChg>
      <pc:sldChg chg="del">
        <pc:chgData name="Herrington, Ryan" userId="S::ryanherr@iu.edu::cae29549-85d3-411c-a56a-679fbb5606f9" providerId="AD" clId="Web-{D27DC394-CD5F-2BC4-BA8E-B1AF28283EDE}" dt="2023-04-27T14:37:27.582" v="624"/>
        <pc:sldMkLst>
          <pc:docMk/>
          <pc:sldMk cId="2771829880" sldId="361"/>
        </pc:sldMkLst>
      </pc:sldChg>
      <pc:sldChg chg="del">
        <pc:chgData name="Herrington, Ryan" userId="S::ryanherr@iu.edu::cae29549-85d3-411c-a56a-679fbb5606f9" providerId="AD" clId="Web-{D27DC394-CD5F-2BC4-BA8E-B1AF28283EDE}" dt="2023-04-27T14:36:28.300" v="621"/>
        <pc:sldMkLst>
          <pc:docMk/>
          <pc:sldMk cId="611082315" sldId="362"/>
        </pc:sldMkLst>
      </pc:sldChg>
      <pc:sldChg chg="modSp">
        <pc:chgData name="Herrington, Ryan" userId="S::ryanherr@iu.edu::cae29549-85d3-411c-a56a-679fbb5606f9" providerId="AD" clId="Web-{D27DC394-CD5F-2BC4-BA8E-B1AF28283EDE}" dt="2023-04-27T16:56:28.595" v="2749" actId="20577"/>
        <pc:sldMkLst>
          <pc:docMk/>
          <pc:sldMk cId="3116940211" sldId="363"/>
        </pc:sldMkLst>
        <pc:spChg chg="mod">
          <ac:chgData name="Herrington, Ryan" userId="S::ryanherr@iu.edu::cae29549-85d3-411c-a56a-679fbb5606f9" providerId="AD" clId="Web-{D27DC394-CD5F-2BC4-BA8E-B1AF28283EDE}" dt="2023-04-27T16:56:28.595" v="2749" actId="20577"/>
          <ac:spMkLst>
            <pc:docMk/>
            <pc:sldMk cId="3116940211" sldId="363"/>
            <ac:spMk id="3" creationId="{00000000-0000-0000-0000-000000000000}"/>
          </ac:spMkLst>
        </pc:spChg>
        <pc:spChg chg="mod">
          <ac:chgData name="Herrington, Ryan" userId="S::ryanherr@iu.edu::cae29549-85d3-411c-a56a-679fbb5606f9" providerId="AD" clId="Web-{D27DC394-CD5F-2BC4-BA8E-B1AF28283EDE}" dt="2023-04-27T16:53:39.264" v="2740" actId="20577"/>
          <ac:spMkLst>
            <pc:docMk/>
            <pc:sldMk cId="3116940211" sldId="363"/>
            <ac:spMk id="5" creationId="{AB9B3034-ADC8-27B3-5EEA-B19DFB341E00}"/>
          </ac:spMkLst>
        </pc:spChg>
      </pc:sldChg>
      <pc:sldChg chg="del">
        <pc:chgData name="Herrington, Ryan" userId="S::ryanherr@iu.edu::cae29549-85d3-411c-a56a-679fbb5606f9" providerId="AD" clId="Web-{D27DC394-CD5F-2BC4-BA8E-B1AF28283EDE}" dt="2023-04-27T14:37:28.551" v="626"/>
        <pc:sldMkLst>
          <pc:docMk/>
          <pc:sldMk cId="169971923" sldId="364"/>
        </pc:sldMkLst>
      </pc:sldChg>
      <pc:sldChg chg="del">
        <pc:chgData name="Herrington, Ryan" userId="S::ryanherr@iu.edu::cae29549-85d3-411c-a56a-679fbb5606f9" providerId="AD" clId="Web-{D27DC394-CD5F-2BC4-BA8E-B1AF28283EDE}" dt="2023-04-27T14:37:28.848" v="627"/>
        <pc:sldMkLst>
          <pc:docMk/>
          <pc:sldMk cId="2300610086" sldId="365"/>
        </pc:sldMkLst>
      </pc:sldChg>
      <pc:sldChg chg="del">
        <pc:chgData name="Herrington, Ryan" userId="S::ryanherr@iu.edu::cae29549-85d3-411c-a56a-679fbb5606f9" providerId="AD" clId="Web-{D27DC394-CD5F-2BC4-BA8E-B1AF28283EDE}" dt="2023-04-27T14:37:30.786" v="628"/>
        <pc:sldMkLst>
          <pc:docMk/>
          <pc:sldMk cId="3593442745" sldId="366"/>
        </pc:sldMkLst>
      </pc:sldChg>
      <pc:sldChg chg="addSp modSp ord">
        <pc:chgData name="Herrington, Ryan" userId="S::ryanherr@iu.edu::cae29549-85d3-411c-a56a-679fbb5606f9" providerId="AD" clId="Web-{D27DC394-CD5F-2BC4-BA8E-B1AF28283EDE}" dt="2023-04-27T14:47:11.157" v="733" actId="20577"/>
        <pc:sldMkLst>
          <pc:docMk/>
          <pc:sldMk cId="142816736" sldId="367"/>
        </pc:sldMkLst>
        <pc:spChg chg="mod">
          <ac:chgData name="Herrington, Ryan" userId="S::ryanherr@iu.edu::cae29549-85d3-411c-a56a-679fbb5606f9" providerId="AD" clId="Web-{D27DC394-CD5F-2BC4-BA8E-B1AF28283EDE}" dt="2023-04-27T14:47:11.157" v="733" actId="20577"/>
          <ac:spMkLst>
            <pc:docMk/>
            <pc:sldMk cId="142816736" sldId="367"/>
            <ac:spMk id="2" creationId="{86262590-7102-44AC-7A8C-4D4D0F5BB064}"/>
          </ac:spMkLst>
        </pc:spChg>
        <pc:spChg chg="add mod">
          <ac:chgData name="Herrington, Ryan" userId="S::ryanherr@iu.edu::cae29549-85d3-411c-a56a-679fbb5606f9" providerId="AD" clId="Web-{D27DC394-CD5F-2BC4-BA8E-B1AF28283EDE}" dt="2023-04-27T14:43:07.730" v="705" actId="20577"/>
          <ac:spMkLst>
            <pc:docMk/>
            <pc:sldMk cId="142816736" sldId="367"/>
            <ac:spMk id="5" creationId="{0ABE7D27-9982-A49E-27A5-0F9AF63A3F83}"/>
          </ac:spMkLst>
        </pc:spChg>
      </pc:sldChg>
      <pc:sldChg chg="addSp modSp ord">
        <pc:chgData name="Herrington, Ryan" userId="S::ryanherr@iu.edu::cae29549-85d3-411c-a56a-679fbb5606f9" providerId="AD" clId="Web-{D27DC394-CD5F-2BC4-BA8E-B1AF28283EDE}" dt="2023-04-27T14:46:38.125" v="713" actId="20577"/>
        <pc:sldMkLst>
          <pc:docMk/>
          <pc:sldMk cId="2318857384" sldId="368"/>
        </pc:sldMkLst>
        <pc:spChg chg="mod">
          <ac:chgData name="Herrington, Ryan" userId="S::ryanherr@iu.edu::cae29549-85d3-411c-a56a-679fbb5606f9" providerId="AD" clId="Web-{D27DC394-CD5F-2BC4-BA8E-B1AF28283EDE}" dt="2023-04-27T14:46:38.125" v="713" actId="20577"/>
          <ac:spMkLst>
            <pc:docMk/>
            <pc:sldMk cId="2318857384" sldId="368"/>
            <ac:spMk id="2" creationId="{86262590-7102-44AC-7A8C-4D4D0F5BB064}"/>
          </ac:spMkLst>
        </pc:spChg>
        <pc:spChg chg="add mod">
          <ac:chgData name="Herrington, Ryan" userId="S::ryanherr@iu.edu::cae29549-85d3-411c-a56a-679fbb5606f9" providerId="AD" clId="Web-{D27DC394-CD5F-2BC4-BA8E-B1AF28283EDE}" dt="2023-04-27T14:43:59.684" v="707"/>
          <ac:spMkLst>
            <pc:docMk/>
            <pc:sldMk cId="2318857384" sldId="368"/>
            <ac:spMk id="4" creationId="{9D909477-2A7A-4AB1-7572-04E10D296D51}"/>
          </ac:spMkLst>
        </pc:spChg>
      </pc:sldChg>
      <pc:sldChg chg="addSp delSp modSp">
        <pc:chgData name="Herrington, Ryan" userId="S::ryanherr@iu.edu::cae29549-85d3-411c-a56a-679fbb5606f9" providerId="AD" clId="Web-{D27DC394-CD5F-2BC4-BA8E-B1AF28283EDE}" dt="2023-04-27T15:16:25.677" v="1107" actId="20577"/>
        <pc:sldMkLst>
          <pc:docMk/>
          <pc:sldMk cId="246049332" sldId="369"/>
        </pc:sldMkLst>
        <pc:spChg chg="mod">
          <ac:chgData name="Herrington, Ryan" userId="S::ryanherr@iu.edu::cae29549-85d3-411c-a56a-679fbb5606f9" providerId="AD" clId="Web-{D27DC394-CD5F-2BC4-BA8E-B1AF28283EDE}" dt="2023-04-27T15:16:25.677" v="1107" actId="20577"/>
          <ac:spMkLst>
            <pc:docMk/>
            <pc:sldMk cId="246049332" sldId="369"/>
            <ac:spMk id="2" creationId="{86262590-7102-44AC-7A8C-4D4D0F5BB064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4:51:50.803" v="759"/>
          <ac:spMkLst>
            <pc:docMk/>
            <pc:sldMk cId="246049332" sldId="369"/>
            <ac:spMk id="7" creationId="{800F5F9E-3050-DAE7-8FD4-7AB70478F288}"/>
          </ac:spMkLst>
        </pc:spChg>
        <pc:spChg chg="add">
          <ac:chgData name="Herrington, Ryan" userId="S::ryanherr@iu.edu::cae29549-85d3-411c-a56a-679fbb5606f9" providerId="AD" clId="Web-{D27DC394-CD5F-2BC4-BA8E-B1AF28283EDE}" dt="2023-04-27T14:51:43.537" v="758"/>
          <ac:spMkLst>
            <pc:docMk/>
            <pc:sldMk cId="246049332" sldId="369"/>
            <ac:spMk id="10" creationId="{96CCFF39-A473-5A96-F51C-46F7500535D0}"/>
          </ac:spMkLst>
        </pc:spChg>
        <pc:spChg chg="add mod">
          <ac:chgData name="Herrington, Ryan" userId="S::ryanherr@iu.edu::cae29549-85d3-411c-a56a-679fbb5606f9" providerId="AD" clId="Web-{D27DC394-CD5F-2BC4-BA8E-B1AF28283EDE}" dt="2023-04-27T14:51:50.803" v="759"/>
          <ac:spMkLst>
            <pc:docMk/>
            <pc:sldMk cId="246049332" sldId="369"/>
            <ac:spMk id="12" creationId="{0B4F44FC-3FD1-DBE6-C1D8-6019E7025E84}"/>
          </ac:spMkLst>
        </pc:spChg>
      </pc:sldChg>
      <pc:sldChg chg="del">
        <pc:chgData name="Herrington, Ryan" userId="S::ryanherr@iu.edu::cae29549-85d3-411c-a56a-679fbb5606f9" providerId="AD" clId="Web-{D27DC394-CD5F-2BC4-BA8E-B1AF28283EDE}" dt="2023-04-27T14:39:58.914" v="664"/>
        <pc:sldMkLst>
          <pc:docMk/>
          <pc:sldMk cId="829016164" sldId="371"/>
        </pc:sldMkLst>
      </pc:sldChg>
      <pc:sldChg chg="del">
        <pc:chgData name="Herrington, Ryan" userId="S::ryanherr@iu.edu::cae29549-85d3-411c-a56a-679fbb5606f9" providerId="AD" clId="Web-{D27DC394-CD5F-2BC4-BA8E-B1AF28283EDE}" dt="2023-04-27T14:47:21.188" v="734"/>
        <pc:sldMkLst>
          <pc:docMk/>
          <pc:sldMk cId="2421069066" sldId="372"/>
        </pc:sldMkLst>
      </pc:sldChg>
      <pc:sldChg chg="del">
        <pc:chgData name="Herrington, Ryan" userId="S::ryanherr@iu.edu::cae29549-85d3-411c-a56a-679fbb5606f9" providerId="AD" clId="Web-{D27DC394-CD5F-2BC4-BA8E-B1AF28283EDE}" dt="2023-04-27T14:48:19.846" v="735"/>
        <pc:sldMkLst>
          <pc:docMk/>
          <pc:sldMk cId="3385737575" sldId="373"/>
        </pc:sldMkLst>
      </pc:sldChg>
      <pc:sldChg chg="modSp modNotes">
        <pc:chgData name="Herrington, Ryan" userId="S::ryanherr@iu.edu::cae29549-85d3-411c-a56a-679fbb5606f9" providerId="AD" clId="Web-{D27DC394-CD5F-2BC4-BA8E-B1AF28283EDE}" dt="2023-04-27T17:00:54.085" v="2835"/>
        <pc:sldMkLst>
          <pc:docMk/>
          <pc:sldMk cId="2286743801" sldId="374"/>
        </pc:sldMkLst>
        <pc:spChg chg="mod">
          <ac:chgData name="Herrington, Ryan" userId="S::ryanherr@iu.edu::cae29549-85d3-411c-a56a-679fbb5606f9" providerId="AD" clId="Web-{D27DC394-CD5F-2BC4-BA8E-B1AF28283EDE}" dt="2023-04-27T16:56:45.783" v="2758" actId="20577"/>
          <ac:spMkLst>
            <pc:docMk/>
            <pc:sldMk cId="2286743801" sldId="374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D27DC394-CD5F-2BC4-BA8E-B1AF28283EDE}" dt="2023-04-27T16:56:42.080" v="2750" actId="20577"/>
          <ac:spMkLst>
            <pc:docMk/>
            <pc:sldMk cId="2286743801" sldId="374"/>
            <ac:spMk id="3" creationId="{00000000-0000-0000-0000-000000000000}"/>
          </ac:spMkLst>
        </pc:spChg>
      </pc:sldChg>
      <pc:sldChg chg="del">
        <pc:chgData name="Herrington, Ryan" userId="S::ryanherr@iu.edu::cae29549-85d3-411c-a56a-679fbb5606f9" providerId="AD" clId="Web-{D27DC394-CD5F-2BC4-BA8E-B1AF28283EDE}" dt="2023-04-27T16:05:14.283" v="1983"/>
        <pc:sldMkLst>
          <pc:docMk/>
          <pc:sldMk cId="239267754" sldId="375"/>
        </pc:sldMkLst>
      </pc:sldChg>
      <pc:sldChg chg="addSp delSp modSp">
        <pc:chgData name="Herrington, Ryan" userId="S::ryanherr@iu.edu::cae29549-85d3-411c-a56a-679fbb5606f9" providerId="AD" clId="Web-{D27DC394-CD5F-2BC4-BA8E-B1AF28283EDE}" dt="2023-04-27T15:28:26.394" v="1300" actId="20577"/>
        <pc:sldMkLst>
          <pc:docMk/>
          <pc:sldMk cId="758944435" sldId="376"/>
        </pc:sldMkLst>
        <pc:spChg chg="mod">
          <ac:chgData name="Herrington, Ryan" userId="S::ryanherr@iu.edu::cae29549-85d3-411c-a56a-679fbb5606f9" providerId="AD" clId="Web-{D27DC394-CD5F-2BC4-BA8E-B1AF28283EDE}" dt="2023-04-27T15:16:33.864" v="1117" actId="20577"/>
          <ac:spMkLst>
            <pc:docMk/>
            <pc:sldMk cId="758944435" sldId="376"/>
            <ac:spMk id="2" creationId="{FAD68F82-D749-6068-9A6E-9B62B8B28F19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4:50:12.707" v="744"/>
          <ac:spMkLst>
            <pc:docMk/>
            <pc:sldMk cId="758944435" sldId="376"/>
            <ac:spMk id="6" creationId="{018BDF80-E37F-92CB-34D6-6BEF34C2EA15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4:50:34.958" v="747"/>
          <ac:spMkLst>
            <pc:docMk/>
            <pc:sldMk cId="758944435" sldId="376"/>
            <ac:spMk id="9" creationId="{6C3A33C0-1E33-F40F-F3F5-9351B9DF99C7}"/>
          </ac:spMkLst>
        </pc:spChg>
        <pc:spChg chg="add del">
          <ac:chgData name="Herrington, Ryan" userId="S::ryanherr@iu.edu::cae29549-85d3-411c-a56a-679fbb5606f9" providerId="AD" clId="Web-{D27DC394-CD5F-2BC4-BA8E-B1AF28283EDE}" dt="2023-04-27T14:50:26.333" v="746"/>
          <ac:spMkLst>
            <pc:docMk/>
            <pc:sldMk cId="758944435" sldId="376"/>
            <ac:spMk id="11" creationId="{AA20E668-465F-9A21-258B-480BE2EDCB17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4:51:26.990" v="755"/>
          <ac:spMkLst>
            <pc:docMk/>
            <pc:sldMk cId="758944435" sldId="376"/>
            <ac:spMk id="13" creationId="{D9813A12-8475-97C5-D6C5-2DA8C91B29B4}"/>
          </ac:spMkLst>
        </pc:spChg>
        <pc:spChg chg="add mod">
          <ac:chgData name="Herrington, Ryan" userId="S::ryanherr@iu.edu::cae29549-85d3-411c-a56a-679fbb5606f9" providerId="AD" clId="Web-{D27DC394-CD5F-2BC4-BA8E-B1AF28283EDE}" dt="2023-04-27T15:28:26.394" v="1300" actId="20577"/>
          <ac:spMkLst>
            <pc:docMk/>
            <pc:sldMk cId="758944435" sldId="376"/>
            <ac:spMk id="15" creationId="{85889C2C-9B89-747C-CDF5-05B5DD4C8762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4:51:40.568" v="757"/>
          <ac:spMkLst>
            <pc:docMk/>
            <pc:sldMk cId="758944435" sldId="376"/>
            <ac:spMk id="17" creationId="{622F315A-4050-3609-0AF0-E3936D58D9AB}"/>
          </ac:spMkLst>
        </pc:spChg>
      </pc:sldChg>
      <pc:sldChg chg="addSp modSp ord">
        <pc:chgData name="Herrington, Ryan" userId="S::ryanherr@iu.edu::cae29549-85d3-411c-a56a-679fbb5606f9" providerId="AD" clId="Web-{D27DC394-CD5F-2BC4-BA8E-B1AF28283EDE}" dt="2023-04-27T14:46:52.656" v="719" actId="20577"/>
        <pc:sldMkLst>
          <pc:docMk/>
          <pc:sldMk cId="2473536402" sldId="377"/>
        </pc:sldMkLst>
        <pc:spChg chg="mod">
          <ac:chgData name="Herrington, Ryan" userId="S::ryanherr@iu.edu::cae29549-85d3-411c-a56a-679fbb5606f9" providerId="AD" clId="Web-{D27DC394-CD5F-2BC4-BA8E-B1AF28283EDE}" dt="2023-04-27T14:46:52.656" v="719" actId="20577"/>
          <ac:spMkLst>
            <pc:docMk/>
            <pc:sldMk cId="2473536402" sldId="377"/>
            <ac:spMk id="2" creationId="{641D924C-3E4D-D24B-2238-AEBD48563281}"/>
          </ac:spMkLst>
        </pc:spChg>
        <pc:spChg chg="add mod">
          <ac:chgData name="Herrington, Ryan" userId="S::ryanherr@iu.edu::cae29549-85d3-411c-a56a-679fbb5606f9" providerId="AD" clId="Web-{D27DC394-CD5F-2BC4-BA8E-B1AF28283EDE}" dt="2023-04-27T14:41:43.119" v="691"/>
          <ac:spMkLst>
            <pc:docMk/>
            <pc:sldMk cId="2473536402" sldId="377"/>
            <ac:spMk id="6" creationId="{5A0FDC25-867E-2198-6B29-6222AEF0C266}"/>
          </ac:spMkLst>
        </pc:spChg>
      </pc:sldChg>
      <pc:sldChg chg="addSp modSp ord">
        <pc:chgData name="Herrington, Ryan" userId="S::ryanherr@iu.edu::cae29549-85d3-411c-a56a-679fbb5606f9" providerId="AD" clId="Web-{D27DC394-CD5F-2BC4-BA8E-B1AF28283EDE}" dt="2023-04-27T14:46:57.172" v="724" actId="20577"/>
        <pc:sldMkLst>
          <pc:docMk/>
          <pc:sldMk cId="531604844" sldId="378"/>
        </pc:sldMkLst>
        <pc:spChg chg="mod">
          <ac:chgData name="Herrington, Ryan" userId="S::ryanherr@iu.edu::cae29549-85d3-411c-a56a-679fbb5606f9" providerId="AD" clId="Web-{D27DC394-CD5F-2BC4-BA8E-B1AF28283EDE}" dt="2023-04-27T14:46:57.172" v="724" actId="20577"/>
          <ac:spMkLst>
            <pc:docMk/>
            <pc:sldMk cId="531604844" sldId="378"/>
            <ac:spMk id="2" creationId="{D420B724-2BFC-4ABF-D946-045234CE0A59}"/>
          </ac:spMkLst>
        </pc:spChg>
        <pc:spChg chg="add mod">
          <ac:chgData name="Herrington, Ryan" userId="S::ryanherr@iu.edu::cae29549-85d3-411c-a56a-679fbb5606f9" providerId="AD" clId="Web-{D27DC394-CD5F-2BC4-BA8E-B1AF28283EDE}" dt="2023-04-27T14:41:44.353" v="692"/>
          <ac:spMkLst>
            <pc:docMk/>
            <pc:sldMk cId="531604844" sldId="378"/>
            <ac:spMk id="8" creationId="{7829E2F2-FBA5-99B7-C4F6-FED85B1646E6}"/>
          </ac:spMkLst>
        </pc:spChg>
      </pc:sldChg>
      <pc:sldChg chg="addSp delSp modSp">
        <pc:chgData name="Herrington, Ryan" userId="S::ryanherr@iu.edu::cae29549-85d3-411c-a56a-679fbb5606f9" providerId="AD" clId="Web-{D27DC394-CD5F-2BC4-BA8E-B1AF28283EDE}" dt="2023-04-27T15:28:13.504" v="1290" actId="20577"/>
        <pc:sldMkLst>
          <pc:docMk/>
          <pc:sldMk cId="2319653089" sldId="379"/>
        </pc:sldMkLst>
        <pc:spChg chg="mod">
          <ac:chgData name="Herrington, Ryan" userId="S::ryanherr@iu.edu::cae29549-85d3-411c-a56a-679fbb5606f9" providerId="AD" clId="Web-{D27DC394-CD5F-2BC4-BA8E-B1AF28283EDE}" dt="2023-04-27T15:16:41.568" v="1137" actId="20577"/>
          <ac:spMkLst>
            <pc:docMk/>
            <pc:sldMk cId="2319653089" sldId="379"/>
            <ac:spMk id="2" creationId="{5F4C3B25-A5A5-D440-BFB4-8DD3ABFC82DF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5:27:45.441" v="1259"/>
          <ac:spMkLst>
            <pc:docMk/>
            <pc:sldMk cId="2319653089" sldId="379"/>
            <ac:spMk id="8" creationId="{CBFE236E-7472-FF3B-9776-F9DF2A3EDEF6}"/>
          </ac:spMkLst>
        </pc:spChg>
        <pc:spChg chg="add mod">
          <ac:chgData name="Herrington, Ryan" userId="S::ryanherr@iu.edu::cae29549-85d3-411c-a56a-679fbb5606f9" providerId="AD" clId="Web-{D27DC394-CD5F-2BC4-BA8E-B1AF28283EDE}" dt="2023-04-27T15:28:13.504" v="1290" actId="20577"/>
          <ac:spMkLst>
            <pc:docMk/>
            <pc:sldMk cId="2319653089" sldId="379"/>
            <ac:spMk id="10" creationId="{FEEC583B-F73A-D70B-31BF-806F9B81AD2F}"/>
          </ac:spMkLst>
        </pc:spChg>
        <pc:picChg chg="mod">
          <ac:chgData name="Herrington, Ryan" userId="S::ryanherr@iu.edu::cae29549-85d3-411c-a56a-679fbb5606f9" providerId="AD" clId="Web-{D27DC394-CD5F-2BC4-BA8E-B1AF28283EDE}" dt="2023-04-27T15:27:33.487" v="1257" actId="14100"/>
          <ac:picMkLst>
            <pc:docMk/>
            <pc:sldMk cId="2319653089" sldId="379"/>
            <ac:picMk id="3" creationId="{ED4E9F5E-6D06-D082-8C20-DC2D59B7878D}"/>
          </ac:picMkLst>
        </pc:picChg>
        <pc:picChg chg="mod">
          <ac:chgData name="Herrington, Ryan" userId="S::ryanherr@iu.edu::cae29549-85d3-411c-a56a-679fbb5606f9" providerId="AD" clId="Web-{D27DC394-CD5F-2BC4-BA8E-B1AF28283EDE}" dt="2023-04-27T15:27:17.362" v="1254" actId="14100"/>
          <ac:picMkLst>
            <pc:docMk/>
            <pc:sldMk cId="2319653089" sldId="379"/>
            <ac:picMk id="5" creationId="{9FF8B7A2-DF99-EBF0-50B5-4431D8C0B02C}"/>
          </ac:picMkLst>
        </pc:picChg>
      </pc:sldChg>
      <pc:sldChg chg="modSp add replId modNotes">
        <pc:chgData name="Herrington, Ryan" userId="S::ryanherr@iu.edu::cae29549-85d3-411c-a56a-679fbb5606f9" providerId="AD" clId="Web-{D27DC394-CD5F-2BC4-BA8E-B1AF28283EDE}" dt="2023-04-27T16:58:10.707" v="2782"/>
        <pc:sldMkLst>
          <pc:docMk/>
          <pc:sldMk cId="1260633291" sldId="385"/>
        </pc:sldMkLst>
        <pc:spChg chg="mod">
          <ac:chgData name="Herrington, Ryan" userId="S::ryanherr@iu.edu::cae29549-85d3-411c-a56a-679fbb5606f9" providerId="AD" clId="Web-{D27DC394-CD5F-2BC4-BA8E-B1AF28283EDE}" dt="2023-04-27T14:16:58.792" v="418" actId="20577"/>
          <ac:spMkLst>
            <pc:docMk/>
            <pc:sldMk cId="1260633291" sldId="385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D27DC394-CD5F-2BC4-BA8E-B1AF28283EDE}" dt="2023-04-27T14:17:56.715" v="436" actId="20577"/>
          <ac:spMkLst>
            <pc:docMk/>
            <pc:sldMk cId="1260633291" sldId="385"/>
            <ac:spMk id="5" creationId="{28D0BED3-2A32-B754-91A9-A987753DE017}"/>
          </ac:spMkLst>
        </pc:spChg>
      </pc:sldChg>
      <pc:sldChg chg="addSp delSp modSp new modNotes">
        <pc:chgData name="Herrington, Ryan" userId="S::ryanherr@iu.edu::cae29549-85d3-411c-a56a-679fbb5606f9" providerId="AD" clId="Web-{D27DC394-CD5F-2BC4-BA8E-B1AF28283EDE}" dt="2023-04-27T16:57:42.909" v="2768"/>
        <pc:sldMkLst>
          <pc:docMk/>
          <pc:sldMk cId="994949435" sldId="386"/>
        </pc:sldMkLst>
        <pc:spChg chg="mod">
          <ac:chgData name="Herrington, Ryan" userId="S::ryanherr@iu.edu::cae29549-85d3-411c-a56a-679fbb5606f9" providerId="AD" clId="Web-{D27DC394-CD5F-2BC4-BA8E-B1AF28283EDE}" dt="2023-04-27T14:08:49.173" v="11" actId="20577"/>
          <ac:spMkLst>
            <pc:docMk/>
            <pc:sldMk cId="994949435" sldId="386"/>
            <ac:spMk id="2" creationId="{07A2A784-338E-0271-C42F-2D3297096870}"/>
          </ac:spMkLst>
        </pc:spChg>
        <pc:spChg chg="del">
          <ac:chgData name="Herrington, Ryan" userId="S::ryanherr@iu.edu::cae29549-85d3-411c-a56a-679fbb5606f9" providerId="AD" clId="Web-{D27DC394-CD5F-2BC4-BA8E-B1AF28283EDE}" dt="2023-04-27T14:08:54.470" v="12"/>
          <ac:spMkLst>
            <pc:docMk/>
            <pc:sldMk cId="994949435" sldId="386"/>
            <ac:spMk id="3" creationId="{F9B09BD7-392E-7E73-222A-94361B9C5AFA}"/>
          </ac:spMkLst>
        </pc:spChg>
        <pc:spChg chg="mod">
          <ac:chgData name="Herrington, Ryan" userId="S::ryanherr@iu.edu::cae29549-85d3-411c-a56a-679fbb5606f9" providerId="AD" clId="Web-{D27DC394-CD5F-2BC4-BA8E-B1AF28283EDE}" dt="2023-04-27T14:37:47.161" v="635" actId="20577"/>
          <ac:spMkLst>
            <pc:docMk/>
            <pc:sldMk cId="994949435" sldId="386"/>
            <ac:spMk id="4" creationId="{BB13B28B-0E4E-3D83-50F7-C50A29B39D64}"/>
          </ac:spMkLst>
        </pc:spChg>
        <pc:spChg chg="add mod">
          <ac:chgData name="Herrington, Ryan" userId="S::ryanherr@iu.edu::cae29549-85d3-411c-a56a-679fbb5606f9" providerId="AD" clId="Web-{D27DC394-CD5F-2BC4-BA8E-B1AF28283EDE}" dt="2023-04-27T14:17:22.792" v="425" actId="1076"/>
          <ac:spMkLst>
            <pc:docMk/>
            <pc:sldMk cId="994949435" sldId="386"/>
            <ac:spMk id="6" creationId="{4DB428EB-0BDD-539C-8CE7-67947B8D9755}"/>
          </ac:spMkLst>
        </pc:spChg>
      </pc:sldChg>
      <pc:sldChg chg="new del">
        <pc:chgData name="Herrington, Ryan" userId="S::ryanherr@iu.edu::cae29549-85d3-411c-a56a-679fbb5606f9" providerId="AD" clId="Web-{D27DC394-CD5F-2BC4-BA8E-B1AF28283EDE}" dt="2023-04-27T14:06:47.811" v="5"/>
        <pc:sldMkLst>
          <pc:docMk/>
          <pc:sldMk cId="2495988169" sldId="386"/>
        </pc:sldMkLst>
      </pc:sldChg>
      <pc:sldChg chg="add del replId">
        <pc:chgData name="Herrington, Ryan" userId="S::ryanherr@iu.edu::cae29549-85d3-411c-a56a-679fbb5606f9" providerId="AD" clId="Web-{D27DC394-CD5F-2BC4-BA8E-B1AF28283EDE}" dt="2023-04-27T14:04:18.980" v="3"/>
        <pc:sldMkLst>
          <pc:docMk/>
          <pc:sldMk cId="2802013561" sldId="386"/>
        </pc:sldMkLst>
      </pc:sldChg>
      <pc:sldChg chg="modSp modNotes">
        <pc:chgData name="Herrington, Ryan" userId="S::ryanherr@iu.edu::cae29549-85d3-411c-a56a-679fbb5606f9" providerId="AD" clId="Web-{D27DC394-CD5F-2BC4-BA8E-B1AF28283EDE}" dt="2023-04-27T17:02:01.587" v="2851"/>
        <pc:sldMkLst>
          <pc:docMk/>
          <pc:sldMk cId="4274061363" sldId="387"/>
        </pc:sldMkLst>
        <pc:spChg chg="mod">
          <ac:chgData name="Herrington, Ryan" userId="S::ryanherr@iu.edu::cae29549-85d3-411c-a56a-679fbb5606f9" providerId="AD" clId="Web-{D27DC394-CD5F-2BC4-BA8E-B1AF28283EDE}" dt="2023-04-27T16:56:56.502" v="2762" actId="20577"/>
          <ac:spMkLst>
            <pc:docMk/>
            <pc:sldMk cId="4274061363" sldId="387"/>
            <ac:spMk id="3" creationId="{00000000-0000-0000-0000-000000000000}"/>
          </ac:spMkLst>
        </pc:spChg>
      </pc:sldChg>
      <pc:sldChg chg="delSp ord modNotes">
        <pc:chgData name="Herrington, Ryan" userId="S::ryanherr@iu.edu::cae29549-85d3-411c-a56a-679fbb5606f9" providerId="AD" clId="Web-{D27DC394-CD5F-2BC4-BA8E-B1AF28283EDE}" dt="2023-04-27T17:01:58.274" v="2850"/>
        <pc:sldMkLst>
          <pc:docMk/>
          <pc:sldMk cId="1306653253" sldId="388"/>
        </pc:sldMkLst>
        <pc:spChg chg="del">
          <ac:chgData name="Herrington, Ryan" userId="S::ryanherr@iu.edu::cae29549-85d3-411c-a56a-679fbb5606f9" providerId="AD" clId="Web-{D27DC394-CD5F-2BC4-BA8E-B1AF28283EDE}" dt="2023-04-27T15:43:52.210" v="1668"/>
          <ac:spMkLst>
            <pc:docMk/>
            <pc:sldMk cId="1306653253" sldId="388"/>
            <ac:spMk id="3" creationId="{8E7C003B-567C-0F54-F889-666617EC87BF}"/>
          </ac:spMkLst>
        </pc:spChg>
      </pc:sldChg>
      <pc:sldChg chg="modNotes">
        <pc:chgData name="Herrington, Ryan" userId="S::ryanherr@iu.edu::cae29549-85d3-411c-a56a-679fbb5606f9" providerId="AD" clId="Web-{D27DC394-CD5F-2BC4-BA8E-B1AF28283EDE}" dt="2023-04-27T17:02:05.618" v="2854"/>
        <pc:sldMkLst>
          <pc:docMk/>
          <pc:sldMk cId="3681414496" sldId="389"/>
        </pc:sldMkLst>
      </pc:sldChg>
      <pc:sldChg chg="delSp modSp new del ord">
        <pc:chgData name="Herrington, Ryan" userId="S::ryanherr@iu.edu::cae29549-85d3-411c-a56a-679fbb5606f9" providerId="AD" clId="Web-{D27DC394-CD5F-2BC4-BA8E-B1AF28283EDE}" dt="2023-04-27T14:27:00.257" v="535"/>
        <pc:sldMkLst>
          <pc:docMk/>
          <pc:sldMk cId="3138240390" sldId="390"/>
        </pc:sldMkLst>
        <pc:spChg chg="mod">
          <ac:chgData name="Herrington, Ryan" userId="S::ryanherr@iu.edu::cae29549-85d3-411c-a56a-679fbb5606f9" providerId="AD" clId="Web-{D27DC394-CD5F-2BC4-BA8E-B1AF28283EDE}" dt="2023-04-27T14:19:07.529" v="442" actId="20577"/>
          <ac:spMkLst>
            <pc:docMk/>
            <pc:sldMk cId="3138240390" sldId="390"/>
            <ac:spMk id="2" creationId="{B95C6FAD-508D-DF83-2DFF-D678617FAB8E}"/>
          </ac:spMkLst>
        </pc:spChg>
        <pc:spChg chg="del">
          <ac:chgData name="Herrington, Ryan" userId="S::ryanherr@iu.edu::cae29549-85d3-411c-a56a-679fbb5606f9" providerId="AD" clId="Web-{D27DC394-CD5F-2BC4-BA8E-B1AF28283EDE}" dt="2023-04-27T14:23:10.299" v="501"/>
          <ac:spMkLst>
            <pc:docMk/>
            <pc:sldMk cId="3138240390" sldId="390"/>
            <ac:spMk id="3" creationId="{A4F1B1B0-D996-ED3F-AE30-F5369E689372}"/>
          </ac:spMkLst>
        </pc:spChg>
        <pc:spChg chg="mod">
          <ac:chgData name="Herrington, Ryan" userId="S::ryanherr@iu.edu::cae29549-85d3-411c-a56a-679fbb5606f9" providerId="AD" clId="Web-{D27DC394-CD5F-2BC4-BA8E-B1AF28283EDE}" dt="2023-04-27T14:23:08.831" v="500" actId="20577"/>
          <ac:spMkLst>
            <pc:docMk/>
            <pc:sldMk cId="3138240390" sldId="390"/>
            <ac:spMk id="4" creationId="{8D3B416B-65D2-5A96-585F-AC50968D5804}"/>
          </ac:spMkLst>
        </pc:spChg>
      </pc:sldChg>
      <pc:sldChg chg="modSp add replId">
        <pc:chgData name="Herrington, Ryan" userId="S::ryanherr@iu.edu::cae29549-85d3-411c-a56a-679fbb5606f9" providerId="AD" clId="Web-{D27DC394-CD5F-2BC4-BA8E-B1AF28283EDE}" dt="2023-04-27T16:56:50.393" v="2760" actId="20577"/>
        <pc:sldMkLst>
          <pc:docMk/>
          <pc:sldMk cId="3406965817" sldId="390"/>
        </pc:sldMkLst>
        <pc:spChg chg="mod">
          <ac:chgData name="Herrington, Ryan" userId="S::ryanherr@iu.edu::cae29549-85d3-411c-a56a-679fbb5606f9" providerId="AD" clId="Web-{D27DC394-CD5F-2BC4-BA8E-B1AF28283EDE}" dt="2023-04-27T14:38:40.459" v="663" actId="20577"/>
          <ac:spMkLst>
            <pc:docMk/>
            <pc:sldMk cId="3406965817" sldId="390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D27DC394-CD5F-2BC4-BA8E-B1AF28283EDE}" dt="2023-04-27T16:56:50.393" v="2760" actId="20577"/>
          <ac:spMkLst>
            <pc:docMk/>
            <pc:sldMk cId="3406965817" sldId="390"/>
            <ac:spMk id="3" creationId="{00000000-0000-0000-0000-000000000000}"/>
          </ac:spMkLst>
        </pc:spChg>
      </pc:sldChg>
      <pc:sldChg chg="modSp new del">
        <pc:chgData name="Herrington, Ryan" userId="S::ryanherr@iu.edu::cae29549-85d3-411c-a56a-679fbb5606f9" providerId="AD" clId="Web-{D27DC394-CD5F-2BC4-BA8E-B1AF28283EDE}" dt="2023-04-27T14:41:46.744" v="693"/>
        <pc:sldMkLst>
          <pc:docMk/>
          <pc:sldMk cId="273697539" sldId="391"/>
        </pc:sldMkLst>
        <pc:spChg chg="mod">
          <ac:chgData name="Herrington, Ryan" userId="S::ryanherr@iu.edu::cae29549-85d3-411c-a56a-679fbb5606f9" providerId="AD" clId="Web-{D27DC394-CD5F-2BC4-BA8E-B1AF28283EDE}" dt="2023-04-27T14:41:33.384" v="689" actId="20577"/>
          <ac:spMkLst>
            <pc:docMk/>
            <pc:sldMk cId="273697539" sldId="391"/>
            <ac:spMk id="3" creationId="{25CC7D37-84E6-0F62-EBA5-A283ADCBC5DE}"/>
          </ac:spMkLst>
        </pc:spChg>
      </pc:sldChg>
      <pc:sldChg chg="ord modNotes">
        <pc:chgData name="Herrington, Ryan" userId="S::ryanherr@iu.edu::cae29549-85d3-411c-a56a-679fbb5606f9" providerId="AD" clId="Web-{D27DC394-CD5F-2BC4-BA8E-B1AF28283EDE}" dt="2023-04-27T16:59:23.943" v="2801"/>
        <pc:sldMkLst>
          <pc:docMk/>
          <pc:sldMk cId="1698161203" sldId="392"/>
        </pc:sldMkLst>
      </pc:sldChg>
      <pc:sldChg chg="modNotes">
        <pc:chgData name="Herrington, Ryan" userId="S::ryanherr@iu.edu::cae29549-85d3-411c-a56a-679fbb5606f9" providerId="AD" clId="Web-{D27DC394-CD5F-2BC4-BA8E-B1AF28283EDE}" dt="2023-04-27T16:59:18.490" v="2798"/>
        <pc:sldMkLst>
          <pc:docMk/>
          <pc:sldMk cId="888757246" sldId="393"/>
        </pc:sldMkLst>
      </pc:sldChg>
      <pc:sldChg chg="addSp delSp modSp add del replId">
        <pc:chgData name="Herrington, Ryan" userId="S::ryanherr@iu.edu::cae29549-85d3-411c-a56a-679fbb5606f9" providerId="AD" clId="Web-{D27DC394-CD5F-2BC4-BA8E-B1AF28283EDE}" dt="2023-04-27T15:10:45.701" v="890"/>
        <pc:sldMkLst>
          <pc:docMk/>
          <pc:sldMk cId="1252789550" sldId="394"/>
        </pc:sldMkLst>
        <pc:spChg chg="mod">
          <ac:chgData name="Herrington, Ryan" userId="S::ryanherr@iu.edu::cae29549-85d3-411c-a56a-679fbb5606f9" providerId="AD" clId="Web-{D27DC394-CD5F-2BC4-BA8E-B1AF28283EDE}" dt="2023-04-27T14:59:04.499" v="772" actId="20577"/>
          <ac:spMkLst>
            <pc:docMk/>
            <pc:sldMk cId="1252789550" sldId="394"/>
            <ac:spMk id="2" creationId="{86262590-7102-44AC-7A8C-4D4D0F5BB064}"/>
          </ac:spMkLst>
        </pc:spChg>
        <pc:spChg chg="del">
          <ac:chgData name="Herrington, Ryan" userId="S::ryanherr@iu.edu::cae29549-85d3-411c-a56a-679fbb5606f9" providerId="AD" clId="Web-{D27DC394-CD5F-2BC4-BA8E-B1AF28283EDE}" dt="2023-04-27T14:59:27.219" v="776"/>
          <ac:spMkLst>
            <pc:docMk/>
            <pc:sldMk cId="1252789550" sldId="394"/>
            <ac:spMk id="4" creationId="{75AA39BD-4988-0865-1B17-7D5738CFF6BD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4:59:37.969" v="779"/>
          <ac:spMkLst>
            <pc:docMk/>
            <pc:sldMk cId="1252789550" sldId="394"/>
            <ac:spMk id="7" creationId="{792F8000-324E-674A-9E34-0019ADF007E4}"/>
          </ac:spMkLst>
        </pc:spChg>
        <pc:spChg chg="del">
          <ac:chgData name="Herrington, Ryan" userId="S::ryanherr@iu.edu::cae29549-85d3-411c-a56a-679fbb5606f9" providerId="AD" clId="Web-{D27DC394-CD5F-2BC4-BA8E-B1AF28283EDE}" dt="2023-04-27T14:59:12.578" v="775"/>
          <ac:spMkLst>
            <pc:docMk/>
            <pc:sldMk cId="1252789550" sldId="394"/>
            <ac:spMk id="12" creationId="{0B4F44FC-3FD1-DBE6-C1D8-6019E7025E84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5:00:07.079" v="785"/>
          <ac:spMkLst>
            <pc:docMk/>
            <pc:sldMk cId="1252789550" sldId="394"/>
            <ac:spMk id="15" creationId="{CEE47731-8B36-38EC-AC9C-B8365E60B791}"/>
          </ac:spMkLst>
        </pc:spChg>
        <pc:graphicFrameChg chg="add del mod ord modGraphic">
          <ac:chgData name="Herrington, Ryan" userId="S::ryanherr@iu.edu::cae29549-85d3-411c-a56a-679fbb5606f9" providerId="AD" clId="Web-{D27DC394-CD5F-2BC4-BA8E-B1AF28283EDE}" dt="2023-04-27T14:59:30.797" v="778"/>
          <ac:graphicFrameMkLst>
            <pc:docMk/>
            <pc:sldMk cId="1252789550" sldId="394"/>
            <ac:graphicFrameMk id="11" creationId="{DC5E1C93-2EC3-8207-1974-F4D54CE67839}"/>
          </ac:graphicFrameMkLst>
        </pc:graphicFrameChg>
        <pc:graphicFrameChg chg="add del mod">
          <ac:chgData name="Herrington, Ryan" userId="S::ryanherr@iu.edu::cae29549-85d3-411c-a56a-679fbb5606f9" providerId="AD" clId="Web-{D27DC394-CD5F-2BC4-BA8E-B1AF28283EDE}" dt="2023-04-27T14:59:48.922" v="781"/>
          <ac:graphicFrameMkLst>
            <pc:docMk/>
            <pc:sldMk cId="1252789550" sldId="394"/>
            <ac:graphicFrameMk id="14" creationId="{96643C30-0914-7537-E320-42DA03A2AF45}"/>
          </ac:graphicFrameMkLst>
        </pc:graphicFrameChg>
        <pc:graphicFrameChg chg="add del mod modGraphic">
          <ac:chgData name="Herrington, Ryan" userId="S::ryanherr@iu.edu::cae29549-85d3-411c-a56a-679fbb5606f9" providerId="AD" clId="Web-{D27DC394-CD5F-2BC4-BA8E-B1AF28283EDE}" dt="2023-04-27T15:00:22.142" v="789"/>
          <ac:graphicFrameMkLst>
            <pc:docMk/>
            <pc:sldMk cId="1252789550" sldId="394"/>
            <ac:graphicFrameMk id="17" creationId="{4AD89EF4-C1BA-5770-CB37-ACB83CDA888F}"/>
          </ac:graphicFrameMkLst>
        </pc:graphicFrameChg>
        <pc:graphicFrameChg chg="add del mod">
          <ac:chgData name="Herrington, Ryan" userId="S::ryanherr@iu.edu::cae29549-85d3-411c-a56a-679fbb5606f9" providerId="AD" clId="Web-{D27DC394-CD5F-2BC4-BA8E-B1AF28283EDE}" dt="2023-04-27T15:00:50.064" v="793"/>
          <ac:graphicFrameMkLst>
            <pc:docMk/>
            <pc:sldMk cId="1252789550" sldId="394"/>
            <ac:graphicFrameMk id="19" creationId="{F5A892F5-E8FF-8478-B24E-E279777FCB7D}"/>
          </ac:graphicFrameMkLst>
        </pc:graphicFrameChg>
        <pc:picChg chg="del">
          <ac:chgData name="Herrington, Ryan" userId="S::ryanherr@iu.edu::cae29549-85d3-411c-a56a-679fbb5606f9" providerId="AD" clId="Web-{D27DC394-CD5F-2BC4-BA8E-B1AF28283EDE}" dt="2023-04-27T14:59:07.874" v="773"/>
          <ac:picMkLst>
            <pc:docMk/>
            <pc:sldMk cId="1252789550" sldId="394"/>
            <ac:picMk id="5" creationId="{635F386B-7272-66A1-2EB0-69110C27A146}"/>
          </ac:picMkLst>
        </pc:picChg>
        <pc:picChg chg="del">
          <ac:chgData name="Herrington, Ryan" userId="S::ryanherr@iu.edu::cae29549-85d3-411c-a56a-679fbb5606f9" providerId="AD" clId="Web-{D27DC394-CD5F-2BC4-BA8E-B1AF28283EDE}" dt="2023-04-27T14:59:08.578" v="774"/>
          <ac:picMkLst>
            <pc:docMk/>
            <pc:sldMk cId="1252789550" sldId="394"/>
            <ac:picMk id="6" creationId="{D05EE670-F078-FFEB-A41D-FE393E32A0C2}"/>
          </ac:picMkLst>
        </pc:picChg>
      </pc:sldChg>
      <pc:sldChg chg="addSp delSp modSp add mod modClrScheme chgLayout">
        <pc:chgData name="Herrington, Ryan" userId="S::ryanherr@iu.edu::cae29549-85d3-411c-a56a-679fbb5606f9" providerId="AD" clId="Web-{D27DC394-CD5F-2BC4-BA8E-B1AF28283EDE}" dt="2023-04-27T15:10:36.435" v="889"/>
        <pc:sldMkLst>
          <pc:docMk/>
          <pc:sldMk cId="1020251509" sldId="395"/>
        </pc:sldMkLst>
        <pc:spChg chg="add del mod">
          <ac:chgData name="Herrington, Ryan" userId="S::ryanherr@iu.edu::cae29549-85d3-411c-a56a-679fbb5606f9" providerId="AD" clId="Web-{D27DC394-CD5F-2BC4-BA8E-B1AF28283EDE}" dt="2023-04-27T15:01:14.377" v="797"/>
          <ac:spMkLst>
            <pc:docMk/>
            <pc:sldMk cId="1020251509" sldId="395"/>
            <ac:spMk id="3" creationId="{EEB2C6EA-047D-9981-C7DB-D26A27CC7B4D}"/>
          </ac:spMkLst>
        </pc:spChg>
        <pc:spChg chg="add del mod ord">
          <ac:chgData name="Herrington, Ryan" userId="S::ryanherr@iu.edu::cae29549-85d3-411c-a56a-679fbb5606f9" providerId="AD" clId="Web-{D27DC394-CD5F-2BC4-BA8E-B1AF28283EDE}" dt="2023-04-27T15:01:33.299" v="800"/>
          <ac:spMkLst>
            <pc:docMk/>
            <pc:sldMk cId="1020251509" sldId="395"/>
            <ac:spMk id="4" creationId="{6F915406-BA4C-8CD9-5AE4-7C6C5096C747}"/>
          </ac:spMkLst>
        </pc:spChg>
        <pc:spChg chg="add del mod ord">
          <ac:chgData name="Herrington, Ryan" userId="S::ryanherr@iu.edu::cae29549-85d3-411c-a56a-679fbb5606f9" providerId="AD" clId="Web-{D27DC394-CD5F-2BC4-BA8E-B1AF28283EDE}" dt="2023-04-27T15:01:28.971" v="799"/>
          <ac:spMkLst>
            <pc:docMk/>
            <pc:sldMk cId="1020251509" sldId="395"/>
            <ac:spMk id="5" creationId="{185DC463-C7C0-DF92-762F-107B535C9990}"/>
          </ac:spMkLst>
        </pc:spChg>
        <pc:spChg chg="add del mod ord">
          <ac:chgData name="Herrington, Ryan" userId="S::ryanherr@iu.edu::cae29549-85d3-411c-a56a-679fbb5606f9" providerId="AD" clId="Web-{D27DC394-CD5F-2BC4-BA8E-B1AF28283EDE}" dt="2023-04-27T15:01:34.971" v="801"/>
          <ac:spMkLst>
            <pc:docMk/>
            <pc:sldMk cId="1020251509" sldId="395"/>
            <ac:spMk id="6" creationId="{F0C41421-6824-EA6D-1B3A-AE4E72686DA3}"/>
          </ac:spMkLst>
        </pc:spChg>
        <pc:spChg chg="add mod">
          <ac:chgData name="Herrington, Ryan" userId="S::ryanherr@iu.edu::cae29549-85d3-411c-a56a-679fbb5606f9" providerId="AD" clId="Web-{D27DC394-CD5F-2BC4-BA8E-B1AF28283EDE}" dt="2023-04-27T15:02:01.815" v="802"/>
          <ac:spMkLst>
            <pc:docMk/>
            <pc:sldMk cId="1020251509" sldId="395"/>
            <ac:spMk id="8" creationId="{FC0DE2BC-0BB8-4562-FF2D-855D204A93A3}"/>
          </ac:spMkLst>
        </pc:spChg>
        <pc:spChg chg="add">
          <ac:chgData name="Herrington, Ryan" userId="S::ryanherr@iu.edu::cae29549-85d3-411c-a56a-679fbb5606f9" providerId="AD" clId="Web-{D27DC394-CD5F-2BC4-BA8E-B1AF28283EDE}" dt="2023-04-27T15:02:01.847" v="803"/>
          <ac:spMkLst>
            <pc:docMk/>
            <pc:sldMk cId="1020251509" sldId="395"/>
            <ac:spMk id="10" creationId="{27551799-C80B-2423-DDF1-B04B58B1DDE4}"/>
          </ac:spMkLst>
        </pc:spChg>
        <pc:spChg chg="add">
          <ac:chgData name="Herrington, Ryan" userId="S::ryanherr@iu.edu::cae29549-85d3-411c-a56a-679fbb5606f9" providerId="AD" clId="Web-{D27DC394-CD5F-2BC4-BA8E-B1AF28283EDE}" dt="2023-04-27T15:02:01.878" v="804"/>
          <ac:spMkLst>
            <pc:docMk/>
            <pc:sldMk cId="1020251509" sldId="395"/>
            <ac:spMk id="12" creationId="{047D93CB-1501-9B31-B6D0-E71921639627}"/>
          </ac:spMkLst>
        </pc:spChg>
        <pc:spChg chg="del mod">
          <ac:chgData name="Herrington, Ryan" userId="S::ryanherr@iu.edu::cae29549-85d3-411c-a56a-679fbb5606f9" providerId="AD" clId="Web-{D27DC394-CD5F-2BC4-BA8E-B1AF28283EDE}" dt="2023-04-27T15:01:08.783" v="796"/>
          <ac:spMkLst>
            <pc:docMk/>
            <pc:sldMk cId="1020251509" sldId="395"/>
            <ac:spMk id="136" creationId="{00000000-0000-0000-0000-000000000000}"/>
          </ac:spMkLst>
        </pc:spChg>
        <pc:graphicFrameChg chg="add del mod modGraphic">
          <ac:chgData name="Herrington, Ryan" userId="S::ryanherr@iu.edu::cae29549-85d3-411c-a56a-679fbb5606f9" providerId="AD" clId="Web-{D27DC394-CD5F-2BC4-BA8E-B1AF28283EDE}" dt="2023-04-27T15:07:41.166" v="830"/>
          <ac:graphicFrameMkLst>
            <pc:docMk/>
            <pc:sldMk cId="1020251509" sldId="395"/>
            <ac:graphicFrameMk id="14" creationId="{30EB717A-8CDA-F674-5F76-3FB465889E0E}"/>
          </ac:graphicFrameMkLst>
        </pc:graphicFrameChg>
        <pc:graphicFrameChg chg="add del">
          <ac:chgData name="Herrington, Ryan" userId="S::ryanherr@iu.edu::cae29549-85d3-411c-a56a-679fbb5606f9" providerId="AD" clId="Web-{D27DC394-CD5F-2BC4-BA8E-B1AF28283EDE}" dt="2023-04-27T15:08:11.214" v="832"/>
          <ac:graphicFrameMkLst>
            <pc:docMk/>
            <pc:sldMk cId="1020251509" sldId="395"/>
            <ac:graphicFrameMk id="15" creationId="{68AAD688-DFE4-0B7A-96AF-9FB8D7D0D5C9}"/>
          </ac:graphicFrameMkLst>
        </pc:graphicFrameChg>
        <pc:graphicFrameChg chg="add mod modGraphic">
          <ac:chgData name="Herrington, Ryan" userId="S::ryanherr@iu.edu::cae29549-85d3-411c-a56a-679fbb5606f9" providerId="AD" clId="Web-{D27DC394-CD5F-2BC4-BA8E-B1AF28283EDE}" dt="2023-04-27T15:10:24.060" v="888"/>
          <ac:graphicFrameMkLst>
            <pc:docMk/>
            <pc:sldMk cId="1020251509" sldId="395"/>
            <ac:graphicFrameMk id="17" creationId="{639C6C73-80C4-9A69-8712-3165B5ABE684}"/>
          </ac:graphicFrameMkLst>
        </pc:graphicFrameChg>
        <pc:graphicFrameChg chg="add del mod modGraphic">
          <ac:chgData name="Herrington, Ryan" userId="S::ryanherr@iu.edu::cae29549-85d3-411c-a56a-679fbb5606f9" providerId="AD" clId="Web-{D27DC394-CD5F-2BC4-BA8E-B1AF28283EDE}" dt="2023-04-27T15:10:36.435" v="889"/>
          <ac:graphicFrameMkLst>
            <pc:docMk/>
            <pc:sldMk cId="1020251509" sldId="395"/>
            <ac:graphicFrameMk id="137" creationId="{00000000-0000-0000-0000-000000000000}"/>
          </ac:graphicFrameMkLst>
        </pc:graphicFrameChg>
      </pc:sldChg>
      <pc:sldChg chg="del">
        <pc:chgData name="Herrington, Ryan" userId="S::ryanherr@iu.edu::cae29549-85d3-411c-a56a-679fbb5606f9" providerId="AD" clId="Web-{D27DC394-CD5F-2BC4-BA8E-B1AF28283EDE}" dt="2023-04-27T16:48:04.085" v="2725"/>
        <pc:sldMkLst>
          <pc:docMk/>
          <pc:sldMk cId="1618548230" sldId="396"/>
        </pc:sldMkLst>
      </pc:sldChg>
      <pc:sldChg chg="modSp modNotes">
        <pc:chgData name="Herrington, Ryan" userId="S::ryanherr@iu.edu::cae29549-85d3-411c-a56a-679fbb5606f9" providerId="AD" clId="Web-{D27DC394-CD5F-2BC4-BA8E-B1AF28283EDE}" dt="2023-04-27T17:00:07.772" v="2820"/>
        <pc:sldMkLst>
          <pc:docMk/>
          <pc:sldMk cId="1167320679" sldId="397"/>
        </pc:sldMkLst>
        <pc:spChg chg="mod">
          <ac:chgData name="Herrington, Ryan" userId="S::ryanherr@iu.edu::cae29549-85d3-411c-a56a-679fbb5606f9" providerId="AD" clId="Web-{D27DC394-CD5F-2BC4-BA8E-B1AF28283EDE}" dt="2023-04-27T15:38:58.314" v="1636" actId="20577"/>
          <ac:spMkLst>
            <pc:docMk/>
            <pc:sldMk cId="1167320679" sldId="397"/>
            <ac:spMk id="10" creationId="{9CD48FEC-5155-32FE-CDC0-69D7FB60EB67}"/>
          </ac:spMkLst>
        </pc:spChg>
      </pc:sldChg>
      <pc:sldChg chg="addSp delSp modSp add replId">
        <pc:chgData name="Herrington, Ryan" userId="S::ryanherr@iu.edu::cae29549-85d3-411c-a56a-679fbb5606f9" providerId="AD" clId="Web-{D27DC394-CD5F-2BC4-BA8E-B1AF28283EDE}" dt="2023-04-27T15:16:17.395" v="1088" actId="20577"/>
        <pc:sldMkLst>
          <pc:docMk/>
          <pc:sldMk cId="3503536915" sldId="398"/>
        </pc:sldMkLst>
        <pc:spChg chg="add mod">
          <ac:chgData name="Herrington, Ryan" userId="S::ryanherr@iu.edu::cae29549-85d3-411c-a56a-679fbb5606f9" providerId="AD" clId="Web-{D27DC394-CD5F-2BC4-BA8E-B1AF28283EDE}" dt="2023-04-27T15:16:17.395" v="1088" actId="20577"/>
          <ac:spMkLst>
            <pc:docMk/>
            <pc:sldMk cId="3503536915" sldId="398"/>
            <ac:spMk id="3" creationId="{12BA0C3E-E8C4-C28D-4A49-0265AB45A40F}"/>
          </ac:spMkLst>
        </pc:spChg>
        <pc:spChg chg="mod">
          <ac:chgData name="Herrington, Ryan" userId="S::ryanherr@iu.edu::cae29549-85d3-411c-a56a-679fbb5606f9" providerId="AD" clId="Web-{D27DC394-CD5F-2BC4-BA8E-B1AF28283EDE}" dt="2023-04-27T15:11:11.202" v="892" actId="20577"/>
          <ac:spMkLst>
            <pc:docMk/>
            <pc:sldMk cId="3503536915" sldId="398"/>
            <ac:spMk id="8" creationId="{FC0DE2BC-0BB8-4562-FF2D-855D204A93A3}"/>
          </ac:spMkLst>
        </pc:spChg>
        <pc:graphicFrameChg chg="del">
          <ac:chgData name="Herrington, Ryan" userId="S::ryanherr@iu.edu::cae29549-85d3-411c-a56a-679fbb5606f9" providerId="AD" clId="Web-{D27DC394-CD5F-2BC4-BA8E-B1AF28283EDE}" dt="2023-04-27T15:11:15.108" v="894"/>
          <ac:graphicFrameMkLst>
            <pc:docMk/>
            <pc:sldMk cId="3503536915" sldId="398"/>
            <ac:graphicFrameMk id="17" creationId="{639C6C73-80C4-9A69-8712-3165B5ABE684}"/>
          </ac:graphicFrameMkLst>
        </pc:graphicFrameChg>
        <pc:graphicFrameChg chg="del">
          <ac:chgData name="Herrington, Ryan" userId="S::ryanherr@iu.edu::cae29549-85d3-411c-a56a-679fbb5606f9" providerId="AD" clId="Web-{D27DC394-CD5F-2BC4-BA8E-B1AF28283EDE}" dt="2023-04-27T15:11:14.045" v="893"/>
          <ac:graphicFrameMkLst>
            <pc:docMk/>
            <pc:sldMk cId="3503536915" sldId="398"/>
            <ac:graphicFrameMk id="137" creationId="{00000000-0000-0000-0000-000000000000}"/>
          </ac:graphicFrameMkLst>
        </pc:graphicFrameChg>
      </pc:sldChg>
      <pc:sldChg chg="modSp modNotes">
        <pc:chgData name="Herrington, Ryan" userId="S::ryanherr@iu.edu::cae29549-85d3-411c-a56a-679fbb5606f9" providerId="AD" clId="Web-{D27DC394-CD5F-2BC4-BA8E-B1AF28283EDE}" dt="2023-04-27T16:59:57.178" v="2817"/>
        <pc:sldMkLst>
          <pc:docMk/>
          <pc:sldMk cId="1681078101" sldId="399"/>
        </pc:sldMkLst>
        <pc:spChg chg="mod">
          <ac:chgData name="Herrington, Ryan" userId="S::ryanherr@iu.edu::cae29549-85d3-411c-a56a-679fbb5606f9" providerId="AD" clId="Web-{D27DC394-CD5F-2BC4-BA8E-B1AF28283EDE}" dt="2023-04-27T15:35:24.606" v="1485" actId="14100"/>
          <ac:spMkLst>
            <pc:docMk/>
            <pc:sldMk cId="1681078101" sldId="399"/>
            <ac:spMk id="8" creationId="{8B5AEEBB-6CD0-8CAD-DD93-4E41234FD12F}"/>
          </ac:spMkLst>
        </pc:spChg>
      </pc:sldChg>
      <pc:sldChg chg="addSp delSp modSp new del">
        <pc:chgData name="Herrington, Ryan" userId="S::ryanherr@iu.edu::cae29549-85d3-411c-a56a-679fbb5606f9" providerId="AD" clId="Web-{D27DC394-CD5F-2BC4-BA8E-B1AF28283EDE}" dt="2023-04-27T15:42:41.224" v="1666"/>
        <pc:sldMkLst>
          <pc:docMk/>
          <pc:sldMk cId="2767172069" sldId="400"/>
        </pc:sldMkLst>
        <pc:spChg chg="mod">
          <ac:chgData name="Herrington, Ryan" userId="S::ryanherr@iu.edu::cae29549-85d3-411c-a56a-679fbb5606f9" providerId="AD" clId="Web-{D27DC394-CD5F-2BC4-BA8E-B1AF28283EDE}" dt="2023-04-27T15:18:55.617" v="1167" actId="20577"/>
          <ac:spMkLst>
            <pc:docMk/>
            <pc:sldMk cId="2767172069" sldId="400"/>
            <ac:spMk id="2" creationId="{A4ACB6F7-2962-0492-B350-B321D3EF5734}"/>
          </ac:spMkLst>
        </pc:spChg>
        <pc:spChg chg="del">
          <ac:chgData name="Herrington, Ryan" userId="S::ryanherr@iu.edu::cae29549-85d3-411c-a56a-679fbb5606f9" providerId="AD" clId="Web-{D27DC394-CD5F-2BC4-BA8E-B1AF28283EDE}" dt="2023-04-27T15:19:03.633" v="1169"/>
          <ac:spMkLst>
            <pc:docMk/>
            <pc:sldMk cId="2767172069" sldId="400"/>
            <ac:spMk id="3" creationId="{8C078980-4443-2F34-FB59-0F73526D078D}"/>
          </ac:spMkLst>
        </pc:spChg>
        <pc:spChg chg="del">
          <ac:chgData name="Herrington, Ryan" userId="S::ryanherr@iu.edu::cae29549-85d3-411c-a56a-679fbb5606f9" providerId="AD" clId="Web-{D27DC394-CD5F-2BC4-BA8E-B1AF28283EDE}" dt="2023-04-27T15:18:14.273" v="1139"/>
          <ac:spMkLst>
            <pc:docMk/>
            <pc:sldMk cId="2767172069" sldId="400"/>
            <ac:spMk id="4" creationId="{7F73E08A-6DCB-DFBE-DEBD-665B19CD7236}"/>
          </ac:spMkLst>
        </pc:spChg>
        <pc:spChg chg="add del">
          <ac:chgData name="Herrington, Ryan" userId="S::ryanherr@iu.edu::cae29549-85d3-411c-a56a-679fbb5606f9" providerId="AD" clId="Web-{D27DC394-CD5F-2BC4-BA8E-B1AF28283EDE}" dt="2023-04-27T15:18:29.132" v="1141"/>
          <ac:spMkLst>
            <pc:docMk/>
            <pc:sldMk cId="2767172069" sldId="400"/>
            <ac:spMk id="5" creationId="{9BF6F736-E16A-EDA3-9963-45F3AFA6DE5C}"/>
          </ac:spMkLst>
        </pc:spChg>
        <pc:spChg chg="add del">
          <ac:chgData name="Herrington, Ryan" userId="S::ryanherr@iu.edu::cae29549-85d3-411c-a56a-679fbb5606f9" providerId="AD" clId="Web-{D27DC394-CD5F-2BC4-BA8E-B1AF28283EDE}" dt="2023-04-27T15:18:29.132" v="1141"/>
          <ac:spMkLst>
            <pc:docMk/>
            <pc:sldMk cId="2767172069" sldId="400"/>
            <ac:spMk id="6" creationId="{55D18EBC-2CE8-CD2A-2536-8AAE6A517FC2}"/>
          </ac:spMkLst>
        </pc:spChg>
        <pc:spChg chg="add del">
          <ac:chgData name="Herrington, Ryan" userId="S::ryanherr@iu.edu::cae29549-85d3-411c-a56a-679fbb5606f9" providerId="AD" clId="Web-{D27DC394-CD5F-2BC4-BA8E-B1AF28283EDE}" dt="2023-04-27T15:18:29.132" v="1141"/>
          <ac:spMkLst>
            <pc:docMk/>
            <pc:sldMk cId="2767172069" sldId="400"/>
            <ac:spMk id="8" creationId="{25E9EEAB-BEBB-15D5-C953-8D8994FCCC81}"/>
          </ac:spMkLst>
        </pc:spChg>
        <pc:spChg chg="add del">
          <ac:chgData name="Herrington, Ryan" userId="S::ryanherr@iu.edu::cae29549-85d3-411c-a56a-679fbb5606f9" providerId="AD" clId="Web-{D27DC394-CD5F-2BC4-BA8E-B1AF28283EDE}" dt="2023-04-27T15:18:29.132" v="1141"/>
          <ac:spMkLst>
            <pc:docMk/>
            <pc:sldMk cId="2767172069" sldId="400"/>
            <ac:spMk id="10" creationId="{9B1C788D-9959-405C-5FB9-63C877C66DE9}"/>
          </ac:spMkLst>
        </pc:spChg>
        <pc:spChg chg="add del">
          <ac:chgData name="Herrington, Ryan" userId="S::ryanherr@iu.edu::cae29549-85d3-411c-a56a-679fbb5606f9" providerId="AD" clId="Web-{D27DC394-CD5F-2BC4-BA8E-B1AF28283EDE}" dt="2023-04-27T15:18:29.132" v="1141"/>
          <ac:spMkLst>
            <pc:docMk/>
            <pc:sldMk cId="2767172069" sldId="400"/>
            <ac:spMk id="12" creationId="{C91CD36E-4DC9-D467-CC97-F365C7CEACF0}"/>
          </ac:spMkLst>
        </pc:spChg>
        <pc:spChg chg="add">
          <ac:chgData name="Herrington, Ryan" userId="S::ryanherr@iu.edu::cae29549-85d3-411c-a56a-679fbb5606f9" providerId="AD" clId="Web-{D27DC394-CD5F-2BC4-BA8E-B1AF28283EDE}" dt="2023-04-27T15:19:01.586" v="1168"/>
          <ac:spMkLst>
            <pc:docMk/>
            <pc:sldMk cId="2767172069" sldId="400"/>
            <ac:spMk id="14" creationId="{CE305133-4D83-4942-96D8-4618800321B5}"/>
          </ac:spMkLst>
        </pc:spChg>
        <pc:spChg chg="add">
          <ac:chgData name="Herrington, Ryan" userId="S::ryanherr@iu.edu::cae29549-85d3-411c-a56a-679fbb5606f9" providerId="AD" clId="Web-{D27DC394-CD5F-2BC4-BA8E-B1AF28283EDE}" dt="2023-04-27T15:19:09.821" v="1170"/>
          <ac:spMkLst>
            <pc:docMk/>
            <pc:sldMk cId="2767172069" sldId="400"/>
            <ac:spMk id="16" creationId="{FB455848-B352-FCDD-D70E-C404078DFF3D}"/>
          </ac:spMkLst>
        </pc:spChg>
        <pc:spChg chg="add mod">
          <ac:chgData name="Herrington, Ryan" userId="S::ryanherr@iu.edu::cae29549-85d3-411c-a56a-679fbb5606f9" providerId="AD" clId="Web-{D27DC394-CD5F-2BC4-BA8E-B1AF28283EDE}" dt="2023-04-27T15:29:39.490" v="1414" actId="20577"/>
          <ac:spMkLst>
            <pc:docMk/>
            <pc:sldMk cId="2767172069" sldId="400"/>
            <ac:spMk id="18" creationId="{F0B4F442-70C0-6ECD-6C00-118EC4710B1E}"/>
          </ac:spMkLst>
        </pc:spChg>
        <pc:picChg chg="add del">
          <ac:chgData name="Herrington, Ryan" userId="S::ryanherr@iu.edu::cae29549-85d3-411c-a56a-679fbb5606f9" providerId="AD" clId="Web-{D27DC394-CD5F-2BC4-BA8E-B1AF28283EDE}" dt="2023-04-27T15:18:29.132" v="1141"/>
          <ac:picMkLst>
            <pc:docMk/>
            <pc:sldMk cId="2767172069" sldId="400"/>
            <ac:picMk id="7" creationId="{6EBC2DDA-6D6D-B6C0-31E0-FE96BBA88E40}"/>
          </ac:picMkLst>
        </pc:picChg>
        <pc:picChg chg="add del">
          <ac:chgData name="Herrington, Ryan" userId="S::ryanherr@iu.edu::cae29549-85d3-411c-a56a-679fbb5606f9" providerId="AD" clId="Web-{D27DC394-CD5F-2BC4-BA8E-B1AF28283EDE}" dt="2023-04-27T15:18:29.132" v="1141"/>
          <ac:picMkLst>
            <pc:docMk/>
            <pc:sldMk cId="2767172069" sldId="400"/>
            <ac:picMk id="9" creationId="{6B930706-E974-775A-5E2F-3D4C4931B631}"/>
          </ac:picMkLst>
        </pc:picChg>
        <pc:picChg chg="add del">
          <ac:chgData name="Herrington, Ryan" userId="S::ryanherr@iu.edu::cae29549-85d3-411c-a56a-679fbb5606f9" providerId="AD" clId="Web-{D27DC394-CD5F-2BC4-BA8E-B1AF28283EDE}" dt="2023-04-27T15:18:29.132" v="1141"/>
          <ac:picMkLst>
            <pc:docMk/>
            <pc:sldMk cId="2767172069" sldId="400"/>
            <ac:picMk id="11" creationId="{C14D4AC5-D309-CECA-5579-7313911DBD47}"/>
          </ac:picMkLst>
        </pc:picChg>
      </pc:sldChg>
      <pc:sldChg chg="addSp delSp modSp">
        <pc:chgData name="Herrington, Ryan" userId="S::ryanherr@iu.edu::cae29549-85d3-411c-a56a-679fbb5606f9" providerId="AD" clId="Web-{D27DC394-CD5F-2BC4-BA8E-B1AF28283EDE}" dt="2023-04-27T15:22:15.731" v="1250" actId="20577"/>
        <pc:sldMkLst>
          <pc:docMk/>
          <pc:sldMk cId="2318326715" sldId="402"/>
        </pc:sldMkLst>
        <pc:spChg chg="add del mod">
          <ac:chgData name="Herrington, Ryan" userId="S::ryanherr@iu.edu::cae29549-85d3-411c-a56a-679fbb5606f9" providerId="AD" clId="Web-{D27DC394-CD5F-2BC4-BA8E-B1AF28283EDE}" dt="2023-04-27T15:21:47.840" v="1230"/>
          <ac:spMkLst>
            <pc:docMk/>
            <pc:sldMk cId="2318326715" sldId="402"/>
            <ac:spMk id="4" creationId="{AE0E5FD6-CC28-8F0A-78C0-CB2538781E15}"/>
          </ac:spMkLst>
        </pc:spChg>
        <pc:spChg chg="add mod">
          <ac:chgData name="Herrington, Ryan" userId="S::ryanherr@iu.edu::cae29549-85d3-411c-a56a-679fbb5606f9" providerId="AD" clId="Web-{D27DC394-CD5F-2BC4-BA8E-B1AF28283EDE}" dt="2023-04-27T15:22:15.731" v="1250" actId="20577"/>
          <ac:spMkLst>
            <pc:docMk/>
            <pc:sldMk cId="2318326715" sldId="402"/>
            <ac:spMk id="6" creationId="{3CE3B649-590C-D626-1CA1-D7512C753A9A}"/>
          </ac:spMkLst>
        </pc:spChg>
        <pc:spChg chg="del">
          <ac:chgData name="Herrington, Ryan" userId="S::ryanherr@iu.edu::cae29549-85d3-411c-a56a-679fbb5606f9" providerId="AD" clId="Web-{D27DC394-CD5F-2BC4-BA8E-B1AF28283EDE}" dt="2023-04-27T15:21:44.168" v="1229"/>
          <ac:spMkLst>
            <pc:docMk/>
            <pc:sldMk cId="2318326715" sldId="402"/>
            <ac:spMk id="8" creationId="{8B5AEEBB-6CD0-8CAD-DD93-4E41234FD12F}"/>
          </ac:spMkLst>
        </pc:spChg>
        <pc:spChg chg="del mod">
          <ac:chgData name="Herrington, Ryan" userId="S::ryanherr@iu.edu::cae29549-85d3-411c-a56a-679fbb5606f9" providerId="AD" clId="Web-{D27DC394-CD5F-2BC4-BA8E-B1AF28283EDE}" dt="2023-04-27T15:21:41.292" v="1228"/>
          <ac:spMkLst>
            <pc:docMk/>
            <pc:sldMk cId="2318326715" sldId="402"/>
            <ac:spMk id="10" creationId="{9CD48FEC-5155-32FE-CDC0-69D7FB60EB67}"/>
          </ac:spMkLst>
        </pc:spChg>
        <pc:spChg chg="add">
          <ac:chgData name="Herrington, Ryan" userId="S::ryanherr@iu.edu::cae29549-85d3-411c-a56a-679fbb5606f9" providerId="AD" clId="Web-{D27DC394-CD5F-2BC4-BA8E-B1AF28283EDE}" dt="2023-04-27T15:22:03.340" v="1232"/>
          <ac:spMkLst>
            <pc:docMk/>
            <pc:sldMk cId="2318326715" sldId="402"/>
            <ac:spMk id="11" creationId="{0D25BA93-6906-D009-D935-9288644A4E19}"/>
          </ac:spMkLst>
        </pc:spChg>
      </pc:sldChg>
      <pc:sldChg chg="modSp modNotes">
        <pc:chgData name="Herrington, Ryan" userId="S::ryanherr@iu.edu::cae29549-85d3-411c-a56a-679fbb5606f9" providerId="AD" clId="Web-{D27DC394-CD5F-2BC4-BA8E-B1AF28283EDE}" dt="2023-04-27T17:00:10.272" v="2821"/>
        <pc:sldMkLst>
          <pc:docMk/>
          <pc:sldMk cId="857790737" sldId="403"/>
        </pc:sldMkLst>
        <pc:spChg chg="mod">
          <ac:chgData name="Herrington, Ryan" userId="S::ryanherr@iu.edu::cae29549-85d3-411c-a56a-679fbb5606f9" providerId="AD" clId="Web-{D27DC394-CD5F-2BC4-BA8E-B1AF28283EDE}" dt="2023-04-27T15:39:10.783" v="1662" actId="20577"/>
          <ac:spMkLst>
            <pc:docMk/>
            <pc:sldMk cId="857790737" sldId="403"/>
            <ac:spMk id="10" creationId="{9CD48FEC-5155-32FE-CDC0-69D7FB60EB67}"/>
          </ac:spMkLst>
        </pc:spChg>
      </pc:sldChg>
      <pc:sldChg chg="modNotes">
        <pc:chgData name="Herrington, Ryan" userId="S::ryanherr@iu.edu::cae29549-85d3-411c-a56a-679fbb5606f9" providerId="AD" clId="Web-{D27DC394-CD5F-2BC4-BA8E-B1AF28283EDE}" dt="2023-04-27T16:59:42.693" v="2808"/>
        <pc:sldMkLst>
          <pc:docMk/>
          <pc:sldMk cId="3616279359" sldId="404"/>
        </pc:sldMkLst>
      </pc:sldChg>
      <pc:sldChg chg="modNotes">
        <pc:chgData name="Herrington, Ryan" userId="S::ryanherr@iu.edu::cae29549-85d3-411c-a56a-679fbb5606f9" providerId="AD" clId="Web-{D27DC394-CD5F-2BC4-BA8E-B1AF28283EDE}" dt="2023-04-27T17:00:14.100" v="2822"/>
        <pc:sldMkLst>
          <pc:docMk/>
          <pc:sldMk cId="1149149159" sldId="405"/>
        </pc:sldMkLst>
      </pc:sldChg>
      <pc:sldChg chg="modNotes">
        <pc:chgData name="Herrington, Ryan" userId="S::ryanherr@iu.edu::cae29549-85d3-411c-a56a-679fbb5606f9" providerId="AD" clId="Web-{D27DC394-CD5F-2BC4-BA8E-B1AF28283EDE}" dt="2023-04-27T17:00:16.975" v="2823"/>
        <pc:sldMkLst>
          <pc:docMk/>
          <pc:sldMk cId="3096582990" sldId="406"/>
        </pc:sldMkLst>
      </pc:sldChg>
      <pc:sldChg chg="modNotes">
        <pc:chgData name="Herrington, Ryan" userId="S::ryanherr@iu.edu::cae29549-85d3-411c-a56a-679fbb5606f9" providerId="AD" clId="Web-{D27DC394-CD5F-2BC4-BA8E-B1AF28283EDE}" dt="2023-04-27T17:00:19.897" v="2825"/>
        <pc:sldMkLst>
          <pc:docMk/>
          <pc:sldMk cId="2382488007" sldId="407"/>
        </pc:sldMkLst>
      </pc:sldChg>
      <pc:sldChg chg="addSp delSp modSp add replId">
        <pc:chgData name="Herrington, Ryan" userId="S::ryanherr@iu.edu::cae29549-85d3-411c-a56a-679fbb5606f9" providerId="AD" clId="Web-{D27DC394-CD5F-2BC4-BA8E-B1AF28283EDE}" dt="2023-04-27T15:33:02.947" v="1478" actId="1076"/>
        <pc:sldMkLst>
          <pc:docMk/>
          <pc:sldMk cId="4044981792" sldId="408"/>
        </pc:sldMkLst>
        <pc:spChg chg="mod">
          <ac:chgData name="Herrington, Ryan" userId="S::ryanherr@iu.edu::cae29549-85d3-411c-a56a-679fbb5606f9" providerId="AD" clId="Web-{D27DC394-CD5F-2BC4-BA8E-B1AF28283EDE}" dt="2023-04-27T15:29:54.115" v="1426" actId="20577"/>
          <ac:spMkLst>
            <pc:docMk/>
            <pc:sldMk cId="4044981792" sldId="408"/>
            <ac:spMk id="2" creationId="{A4ACB6F7-2962-0492-B350-B321D3EF5734}"/>
          </ac:spMkLst>
        </pc:spChg>
        <pc:spChg chg="add mod">
          <ac:chgData name="Herrington, Ryan" userId="S::ryanherr@iu.edu::cae29549-85d3-411c-a56a-679fbb5606f9" providerId="AD" clId="Web-{D27DC394-CD5F-2BC4-BA8E-B1AF28283EDE}" dt="2023-04-27T15:33:02.947" v="1478" actId="1076"/>
          <ac:spMkLst>
            <pc:docMk/>
            <pc:sldMk cId="4044981792" sldId="408"/>
            <ac:spMk id="4" creationId="{2B01B097-0DFC-4B77-1D58-E297AF8542DD}"/>
          </ac:spMkLst>
        </pc:spChg>
        <pc:spChg chg="add mod">
          <ac:chgData name="Herrington, Ryan" userId="S::ryanherr@iu.edu::cae29549-85d3-411c-a56a-679fbb5606f9" providerId="AD" clId="Web-{D27DC394-CD5F-2BC4-BA8E-B1AF28283EDE}" dt="2023-04-27T15:33:02.869" v="1476" actId="1076"/>
          <ac:spMkLst>
            <pc:docMk/>
            <pc:sldMk cId="4044981792" sldId="408"/>
            <ac:spMk id="6" creationId="{E0FB972E-2D59-2566-6CF2-E2EF87102744}"/>
          </ac:spMkLst>
        </pc:spChg>
        <pc:spChg chg="add mod">
          <ac:chgData name="Herrington, Ryan" userId="S::ryanherr@iu.edu::cae29549-85d3-411c-a56a-679fbb5606f9" providerId="AD" clId="Web-{D27DC394-CD5F-2BC4-BA8E-B1AF28283EDE}" dt="2023-04-27T15:33:02.869" v="1475" actId="1076"/>
          <ac:spMkLst>
            <pc:docMk/>
            <pc:sldMk cId="4044981792" sldId="408"/>
            <ac:spMk id="8" creationId="{2D7D5BEF-9B24-8289-F87A-5A11108B7E54}"/>
          </ac:spMkLst>
        </pc:spChg>
        <pc:spChg chg="add mod">
          <ac:chgData name="Herrington, Ryan" userId="S::ryanherr@iu.edu::cae29549-85d3-411c-a56a-679fbb5606f9" providerId="AD" clId="Web-{D27DC394-CD5F-2BC4-BA8E-B1AF28283EDE}" dt="2023-04-27T15:33:02.666" v="1471" actId="1076"/>
          <ac:spMkLst>
            <pc:docMk/>
            <pc:sldMk cId="4044981792" sldId="408"/>
            <ac:spMk id="10" creationId="{C203A44E-B214-25D2-7EF3-FADF0CF17614}"/>
          </ac:spMkLst>
        </pc:spChg>
        <pc:spChg chg="del mod">
          <ac:chgData name="Herrington, Ryan" userId="S::ryanherr@iu.edu::cae29549-85d3-411c-a56a-679fbb5606f9" providerId="AD" clId="Web-{D27DC394-CD5F-2BC4-BA8E-B1AF28283EDE}" dt="2023-04-27T15:30:03.162" v="1429"/>
          <ac:spMkLst>
            <pc:docMk/>
            <pc:sldMk cId="4044981792" sldId="408"/>
            <ac:spMk id="18" creationId="{F0B4F442-70C0-6ECD-6C00-118EC4710B1E}"/>
          </ac:spMkLst>
        </pc:spChg>
        <pc:picChg chg="add mod">
          <ac:chgData name="Herrington, Ryan" userId="S::ryanherr@iu.edu::cae29549-85d3-411c-a56a-679fbb5606f9" providerId="AD" clId="Web-{D27DC394-CD5F-2BC4-BA8E-B1AF28283EDE}" dt="2023-04-27T15:33:02.947" v="1477" actId="1076"/>
          <ac:picMkLst>
            <pc:docMk/>
            <pc:sldMk cId="4044981792" sldId="408"/>
            <ac:picMk id="3" creationId="{49F0D1E8-1D66-19CD-8EF6-E760BE76795C}"/>
          </ac:picMkLst>
        </pc:picChg>
        <pc:picChg chg="add mod">
          <ac:chgData name="Herrington, Ryan" userId="S::ryanherr@iu.edu::cae29549-85d3-411c-a56a-679fbb5606f9" providerId="AD" clId="Web-{D27DC394-CD5F-2BC4-BA8E-B1AF28283EDE}" dt="2023-04-27T15:33:02.838" v="1474" actId="1076"/>
          <ac:picMkLst>
            <pc:docMk/>
            <pc:sldMk cId="4044981792" sldId="408"/>
            <ac:picMk id="5" creationId="{A00A6D57-3075-29BC-234A-C03E4A78897E}"/>
          </ac:picMkLst>
        </pc:picChg>
        <pc:picChg chg="add mod">
          <ac:chgData name="Herrington, Ryan" userId="S::ryanherr@iu.edu::cae29549-85d3-411c-a56a-679fbb5606f9" providerId="AD" clId="Web-{D27DC394-CD5F-2BC4-BA8E-B1AF28283EDE}" dt="2023-04-27T15:33:02.759" v="1473" actId="1076"/>
          <ac:picMkLst>
            <pc:docMk/>
            <pc:sldMk cId="4044981792" sldId="408"/>
            <ac:picMk id="7" creationId="{D2EC0FB3-C825-486E-C4EC-B6A560BC0405}"/>
          </ac:picMkLst>
        </pc:picChg>
        <pc:picChg chg="add mod">
          <ac:chgData name="Herrington, Ryan" userId="S::ryanherr@iu.edu::cae29549-85d3-411c-a56a-679fbb5606f9" providerId="AD" clId="Web-{D27DC394-CD5F-2BC4-BA8E-B1AF28283EDE}" dt="2023-04-27T15:33:02.713" v="1472" actId="1076"/>
          <ac:picMkLst>
            <pc:docMk/>
            <pc:sldMk cId="4044981792" sldId="408"/>
            <ac:picMk id="9" creationId="{8A729593-2B78-7166-ED0E-AAD369361E44}"/>
          </ac:picMkLst>
        </pc:picChg>
      </pc:sldChg>
      <pc:sldChg chg="modSp modNotes">
        <pc:chgData name="Herrington, Ryan" userId="S::ryanherr@iu.edu::cae29549-85d3-411c-a56a-679fbb5606f9" providerId="AD" clId="Web-{D27DC394-CD5F-2BC4-BA8E-B1AF28283EDE}" dt="2023-04-27T17:00:24.678" v="2827"/>
        <pc:sldMkLst>
          <pc:docMk/>
          <pc:sldMk cId="1027506983" sldId="409"/>
        </pc:sldMkLst>
        <pc:spChg chg="mod">
          <ac:chgData name="Herrington, Ryan" userId="S::ryanherr@iu.edu::cae29549-85d3-411c-a56a-679fbb5606f9" providerId="AD" clId="Web-{D27DC394-CD5F-2BC4-BA8E-B1AF28283EDE}" dt="2023-04-27T15:40:50.675" v="1663" actId="1076"/>
          <ac:spMkLst>
            <pc:docMk/>
            <pc:sldMk cId="1027506983" sldId="409"/>
            <ac:spMk id="8" creationId="{8B5AEEBB-6CD0-8CAD-DD93-4E41234FD12F}"/>
          </ac:spMkLst>
        </pc:spChg>
      </pc:sldChg>
      <pc:sldChg chg="modNotes">
        <pc:chgData name="Herrington, Ryan" userId="S::ryanherr@iu.edu::cae29549-85d3-411c-a56a-679fbb5606f9" providerId="AD" clId="Web-{D27DC394-CD5F-2BC4-BA8E-B1AF28283EDE}" dt="2023-04-27T17:00:28.632" v="2829"/>
        <pc:sldMkLst>
          <pc:docMk/>
          <pc:sldMk cId="616673704" sldId="410"/>
        </pc:sldMkLst>
      </pc:sldChg>
      <pc:sldChg chg="addSp delSp modSp modNotes">
        <pc:chgData name="Herrington, Ryan" userId="S::ryanherr@iu.edu::cae29549-85d3-411c-a56a-679fbb5606f9" providerId="AD" clId="Web-{D27DC394-CD5F-2BC4-BA8E-B1AF28283EDE}" dt="2023-04-27T17:00:00.178" v="2818"/>
        <pc:sldMkLst>
          <pc:docMk/>
          <pc:sldMk cId="2787515318" sldId="411"/>
        </pc:sldMkLst>
        <pc:spChg chg="add mod">
          <ac:chgData name="Herrington, Ryan" userId="S::ryanherr@iu.edu::cae29549-85d3-411c-a56a-679fbb5606f9" providerId="AD" clId="Web-{D27DC394-CD5F-2BC4-BA8E-B1AF28283EDE}" dt="2023-04-27T15:37:58.469" v="1582" actId="20577"/>
          <ac:spMkLst>
            <pc:docMk/>
            <pc:sldMk cId="2787515318" sldId="411"/>
            <ac:spMk id="3" creationId="{3D753301-B83F-59A6-3BDC-37879F2EB518}"/>
          </ac:spMkLst>
        </pc:spChg>
        <pc:spChg chg="add del">
          <ac:chgData name="Herrington, Ryan" userId="S::ryanherr@iu.edu::cae29549-85d3-411c-a56a-679fbb5606f9" providerId="AD" clId="Web-{D27DC394-CD5F-2BC4-BA8E-B1AF28283EDE}" dt="2023-04-27T15:37:59.656" v="1584"/>
          <ac:spMkLst>
            <pc:docMk/>
            <pc:sldMk cId="2787515318" sldId="411"/>
            <ac:spMk id="5" creationId="{60518EF9-B53E-FEB5-B1A6-BF297781974B}"/>
          </ac:spMkLst>
        </pc:spChg>
        <pc:spChg chg="mod">
          <ac:chgData name="Herrington, Ryan" userId="S::ryanherr@iu.edu::cae29549-85d3-411c-a56a-679fbb5606f9" providerId="AD" clId="Web-{D27DC394-CD5F-2BC4-BA8E-B1AF28283EDE}" dt="2023-04-27T15:38:24.110" v="1616" actId="20577"/>
          <ac:spMkLst>
            <pc:docMk/>
            <pc:sldMk cId="2787515318" sldId="411"/>
            <ac:spMk id="10" creationId="{9CD48FEC-5155-32FE-CDC0-69D7FB60EB67}"/>
          </ac:spMkLst>
        </pc:spChg>
      </pc:sldChg>
      <pc:sldChg chg="addSp modSp add replId modNotes">
        <pc:chgData name="Herrington, Ryan" userId="S::ryanherr@iu.edu::cae29549-85d3-411c-a56a-679fbb5606f9" providerId="AD" clId="Web-{D27DC394-CD5F-2BC4-BA8E-B1AF28283EDE}" dt="2023-04-27T17:00:03.131" v="2819"/>
        <pc:sldMkLst>
          <pc:docMk/>
          <pc:sldMk cId="1653927089" sldId="412"/>
        </pc:sldMkLst>
        <pc:spChg chg="mod">
          <ac:chgData name="Herrington, Ryan" userId="S::ryanherr@iu.edu::cae29549-85d3-411c-a56a-679fbb5606f9" providerId="AD" clId="Web-{D27DC394-CD5F-2BC4-BA8E-B1AF28283EDE}" dt="2023-04-27T15:38:15.703" v="1602" actId="20577"/>
          <ac:spMkLst>
            <pc:docMk/>
            <pc:sldMk cId="1653927089" sldId="412"/>
            <ac:spMk id="10" creationId="{9CD48FEC-5155-32FE-CDC0-69D7FB60EB67}"/>
          </ac:spMkLst>
        </pc:spChg>
        <pc:graphicFrameChg chg="add mod modGraphic">
          <ac:chgData name="Herrington, Ryan" userId="S::ryanherr@iu.edu::cae29549-85d3-411c-a56a-679fbb5606f9" providerId="AD" clId="Web-{D27DC394-CD5F-2BC4-BA8E-B1AF28283EDE}" dt="2023-04-27T16:14:57.779" v="2073"/>
          <ac:graphicFrameMkLst>
            <pc:docMk/>
            <pc:sldMk cId="1653927089" sldId="412"/>
            <ac:graphicFrameMk id="2" creationId="{65E7CC1B-16C1-1863-C8B8-289D605B87E5}"/>
          </ac:graphicFrameMkLst>
        </pc:graphicFrameChg>
      </pc:sldChg>
      <pc:sldChg chg="addSp delSp modSp modNotes">
        <pc:chgData name="Herrington, Ryan" userId="S::ryanherr@iu.edu::cae29549-85d3-411c-a56a-679fbb5606f9" providerId="AD" clId="Web-{D27DC394-CD5F-2BC4-BA8E-B1AF28283EDE}" dt="2023-04-27T17:00:32.335" v="2831"/>
        <pc:sldMkLst>
          <pc:docMk/>
          <pc:sldMk cId="1202613328" sldId="413"/>
        </pc:sldMkLst>
        <pc:spChg chg="add mod">
          <ac:chgData name="Herrington, Ryan" userId="S::ryanherr@iu.edu::cae29549-85d3-411c-a56a-679fbb5606f9" providerId="AD" clId="Web-{D27DC394-CD5F-2BC4-BA8E-B1AF28283EDE}" dt="2023-04-27T16:04:58.330" v="1982" actId="20577"/>
          <ac:spMkLst>
            <pc:docMk/>
            <pc:sldMk cId="1202613328" sldId="413"/>
            <ac:spMk id="4" creationId="{5545117C-45B2-C294-4324-8111319EDC29}"/>
          </ac:spMkLst>
        </pc:spChg>
        <pc:spChg chg="del">
          <ac:chgData name="Herrington, Ryan" userId="S::ryanherr@iu.edu::cae29549-85d3-411c-a56a-679fbb5606f9" providerId="AD" clId="Web-{D27DC394-CD5F-2BC4-BA8E-B1AF28283EDE}" dt="2023-04-27T15:41:54.677" v="1664"/>
          <ac:spMkLst>
            <pc:docMk/>
            <pc:sldMk cId="1202613328" sldId="413"/>
            <ac:spMk id="6" creationId="{34BECEDF-6DF8-9876-8942-B062C966F29A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5:48:29.700" v="1720"/>
          <ac:spMkLst>
            <pc:docMk/>
            <pc:sldMk cId="1202613328" sldId="413"/>
            <ac:spMk id="9" creationId="{EDFD542F-0746-776D-8795-FDC839EB0494}"/>
          </ac:spMkLst>
        </pc:spChg>
      </pc:sldChg>
      <pc:sldChg chg="delSp modSp modNotes">
        <pc:chgData name="Herrington, Ryan" userId="S::ryanherr@iu.edu::cae29549-85d3-411c-a56a-679fbb5606f9" providerId="AD" clId="Web-{D27DC394-CD5F-2BC4-BA8E-B1AF28283EDE}" dt="2023-04-27T17:00:35.804" v="2833"/>
        <pc:sldMkLst>
          <pc:docMk/>
          <pc:sldMk cId="2413399944" sldId="414"/>
        </pc:sldMkLst>
        <pc:spChg chg="del">
          <ac:chgData name="Herrington, Ryan" userId="S::ryanherr@iu.edu::cae29549-85d3-411c-a56a-679fbb5606f9" providerId="AD" clId="Web-{D27DC394-CD5F-2BC4-BA8E-B1AF28283EDE}" dt="2023-04-27T16:04:34.298" v="1974"/>
          <ac:spMkLst>
            <pc:docMk/>
            <pc:sldMk cId="2413399944" sldId="414"/>
            <ac:spMk id="9" creationId="{9626C323-71C5-1E35-FB10-E731D096ED90}"/>
          </ac:spMkLst>
        </pc:spChg>
        <pc:spChg chg="mod">
          <ac:chgData name="Herrington, Ryan" userId="S::ryanherr@iu.edu::cae29549-85d3-411c-a56a-679fbb5606f9" providerId="AD" clId="Web-{D27DC394-CD5F-2BC4-BA8E-B1AF28283EDE}" dt="2023-04-27T16:04:44.532" v="1976" actId="1076"/>
          <ac:spMkLst>
            <pc:docMk/>
            <pc:sldMk cId="2413399944" sldId="414"/>
            <ac:spMk id="14" creationId="{9E1526CF-D0CF-1336-BE01-5A50FF266595}"/>
          </ac:spMkLst>
        </pc:spChg>
        <pc:spChg chg="mod">
          <ac:chgData name="Herrington, Ryan" userId="S::ryanherr@iu.edu::cae29549-85d3-411c-a56a-679fbb5606f9" providerId="AD" clId="Web-{D27DC394-CD5F-2BC4-BA8E-B1AF28283EDE}" dt="2023-04-27T16:04:44.579" v="1978" actId="1076"/>
          <ac:spMkLst>
            <pc:docMk/>
            <pc:sldMk cId="2413399944" sldId="414"/>
            <ac:spMk id="19" creationId="{34C371A6-092F-794A-D170-BDAB74D93A1C}"/>
          </ac:spMkLst>
        </pc:spChg>
        <pc:spChg chg="mod">
          <ac:chgData name="Herrington, Ryan" userId="S::ryanherr@iu.edu::cae29549-85d3-411c-a56a-679fbb5606f9" providerId="AD" clId="Web-{D27DC394-CD5F-2BC4-BA8E-B1AF28283EDE}" dt="2023-04-27T16:04:44.642" v="1980" actId="1076"/>
          <ac:spMkLst>
            <pc:docMk/>
            <pc:sldMk cId="2413399944" sldId="414"/>
            <ac:spMk id="23" creationId="{6255DD1F-06B2-01F9-8A2B-BAE9B69781E2}"/>
          </ac:spMkLst>
        </pc:spChg>
        <pc:picChg chg="del">
          <ac:chgData name="Herrington, Ryan" userId="S::ryanherr@iu.edu::cae29549-85d3-411c-a56a-679fbb5606f9" providerId="AD" clId="Web-{D27DC394-CD5F-2BC4-BA8E-B1AF28283EDE}" dt="2023-04-27T16:04:32.485" v="1973"/>
          <ac:picMkLst>
            <pc:docMk/>
            <pc:sldMk cId="2413399944" sldId="414"/>
            <ac:picMk id="6" creationId="{8D8F955B-475F-64D7-781E-4D44F98A4757}"/>
          </ac:picMkLst>
        </pc:picChg>
        <pc:picChg chg="mod">
          <ac:chgData name="Herrington, Ryan" userId="S::ryanherr@iu.edu::cae29549-85d3-411c-a56a-679fbb5606f9" providerId="AD" clId="Web-{D27DC394-CD5F-2BC4-BA8E-B1AF28283EDE}" dt="2023-04-27T16:04:44.517" v="1975" actId="1076"/>
          <ac:picMkLst>
            <pc:docMk/>
            <pc:sldMk cId="2413399944" sldId="414"/>
            <ac:picMk id="12" creationId="{77DC461F-3E66-BE9C-D14A-2F28CDE5E83D}"/>
          </ac:picMkLst>
        </pc:picChg>
        <pc:picChg chg="mod">
          <ac:chgData name="Herrington, Ryan" userId="S::ryanherr@iu.edu::cae29549-85d3-411c-a56a-679fbb5606f9" providerId="AD" clId="Web-{D27DC394-CD5F-2BC4-BA8E-B1AF28283EDE}" dt="2023-04-27T16:04:44.579" v="1977" actId="1076"/>
          <ac:picMkLst>
            <pc:docMk/>
            <pc:sldMk cId="2413399944" sldId="414"/>
            <ac:picMk id="17" creationId="{921385F0-9D7E-84DC-08D0-9EE1CD9DF31E}"/>
          </ac:picMkLst>
        </pc:picChg>
        <pc:picChg chg="mod">
          <ac:chgData name="Herrington, Ryan" userId="S::ryanherr@iu.edu::cae29549-85d3-411c-a56a-679fbb5606f9" providerId="AD" clId="Web-{D27DC394-CD5F-2BC4-BA8E-B1AF28283EDE}" dt="2023-04-27T16:04:44.626" v="1979" actId="1076"/>
          <ac:picMkLst>
            <pc:docMk/>
            <pc:sldMk cId="2413399944" sldId="414"/>
            <ac:picMk id="21" creationId="{EF87A5D6-C1CC-15BD-382B-C466CBBD137C}"/>
          </ac:picMkLst>
        </pc:picChg>
      </pc:sldChg>
      <pc:sldChg chg="addSp delSp modSp add replId modNotes">
        <pc:chgData name="Herrington, Ryan" userId="S::ryanherr@iu.edu::cae29549-85d3-411c-a56a-679fbb5606f9" providerId="AD" clId="Web-{D27DC394-CD5F-2BC4-BA8E-B1AF28283EDE}" dt="2023-04-27T17:00:58.773" v="2838"/>
        <pc:sldMkLst>
          <pc:docMk/>
          <pc:sldMk cId="132201646" sldId="415"/>
        </pc:sldMkLst>
        <pc:spChg chg="add del mod">
          <ac:chgData name="Herrington, Ryan" userId="S::ryanherr@iu.edu::cae29549-85d3-411c-a56a-679fbb5606f9" providerId="AD" clId="Web-{D27DC394-CD5F-2BC4-BA8E-B1AF28283EDE}" dt="2023-04-27T15:48:17.497" v="1718"/>
          <ac:spMkLst>
            <pc:docMk/>
            <pc:sldMk cId="132201646" sldId="415"/>
            <ac:spMk id="3" creationId="{84110ADB-E470-BA9D-04A2-5E194928C2C8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5:48:34.685" v="1721"/>
          <ac:spMkLst>
            <pc:docMk/>
            <pc:sldMk cId="132201646" sldId="415"/>
            <ac:spMk id="5" creationId="{15EECA29-AD21-5354-BB89-5ECE9BCD9AF5}"/>
          </ac:spMkLst>
        </pc:spChg>
        <pc:spChg chg="add del mod">
          <ac:chgData name="Herrington, Ryan" userId="S::ryanherr@iu.edu::cae29549-85d3-411c-a56a-679fbb5606f9" providerId="AD" clId="Web-{D27DC394-CD5F-2BC4-BA8E-B1AF28283EDE}" dt="2023-04-27T15:49:54.436" v="1744"/>
          <ac:spMkLst>
            <pc:docMk/>
            <pc:sldMk cId="132201646" sldId="415"/>
            <ac:spMk id="6" creationId="{45FC3962-4CE1-7D68-A364-4A0F44C04F97}"/>
          </ac:spMkLst>
        </pc:spChg>
        <pc:spChg chg="del mod">
          <ac:chgData name="Herrington, Ryan" userId="S::ryanherr@iu.edu::cae29549-85d3-411c-a56a-679fbb5606f9" providerId="AD" clId="Web-{D27DC394-CD5F-2BC4-BA8E-B1AF28283EDE}" dt="2023-04-27T15:48:14.434" v="1717"/>
          <ac:spMkLst>
            <pc:docMk/>
            <pc:sldMk cId="132201646" sldId="415"/>
            <ac:spMk id="8" creationId="{8B5AEEBB-6CD0-8CAD-DD93-4E41234FD12F}"/>
          </ac:spMkLst>
        </pc:spChg>
        <pc:spChg chg="del">
          <ac:chgData name="Herrington, Ryan" userId="S::ryanherr@iu.edu::cae29549-85d3-411c-a56a-679fbb5606f9" providerId="AD" clId="Web-{D27DC394-CD5F-2BC4-BA8E-B1AF28283EDE}" dt="2023-04-27T15:48:20.872" v="1719"/>
          <ac:spMkLst>
            <pc:docMk/>
            <pc:sldMk cId="132201646" sldId="415"/>
            <ac:spMk id="9" creationId="{74FF0451-05D8-F116-F5D0-2EC746FCB76E}"/>
          </ac:spMkLst>
        </pc:spChg>
        <pc:spChg chg="mod">
          <ac:chgData name="Herrington, Ryan" userId="S::ryanherr@iu.edu::cae29549-85d3-411c-a56a-679fbb5606f9" providerId="AD" clId="Web-{D27DC394-CD5F-2BC4-BA8E-B1AF28283EDE}" dt="2023-04-27T15:48:08.215" v="1714" actId="20577"/>
          <ac:spMkLst>
            <pc:docMk/>
            <pc:sldMk cId="132201646" sldId="415"/>
            <ac:spMk id="10" creationId="{9CD48FEC-5155-32FE-CDC0-69D7FB60EB67}"/>
          </ac:spMkLst>
        </pc:spChg>
        <pc:spChg chg="add mod ord">
          <ac:chgData name="Herrington, Ryan" userId="S::ryanherr@iu.edu::cae29549-85d3-411c-a56a-679fbb5606f9" providerId="AD" clId="Web-{D27DC394-CD5F-2BC4-BA8E-B1AF28283EDE}" dt="2023-04-27T16:04:30.001" v="1972" actId="20577"/>
          <ac:spMkLst>
            <pc:docMk/>
            <pc:sldMk cId="132201646" sldId="415"/>
            <ac:spMk id="12" creationId="{3C085D88-EC66-38A3-878A-7D0ED5771B49}"/>
          </ac:spMkLst>
        </pc:spChg>
        <pc:picChg chg="del">
          <ac:chgData name="Herrington, Ryan" userId="S::ryanherr@iu.edu::cae29549-85d3-411c-a56a-679fbb5606f9" providerId="AD" clId="Web-{D27DC394-CD5F-2BC4-BA8E-B1AF28283EDE}" dt="2023-04-27T15:48:11.028" v="1715"/>
          <ac:picMkLst>
            <pc:docMk/>
            <pc:sldMk cId="132201646" sldId="415"/>
            <ac:picMk id="13" creationId="{5B781379-A507-E930-E93D-43F641F0EEC3}"/>
          </ac:picMkLst>
        </pc:picChg>
      </pc:sldChg>
      <pc:sldChg chg="modSp add replId modNotes">
        <pc:chgData name="Herrington, Ryan" userId="S::ryanherr@iu.edu::cae29549-85d3-411c-a56a-679fbb5606f9" providerId="AD" clId="Web-{D27DC394-CD5F-2BC4-BA8E-B1AF28283EDE}" dt="2023-04-27T17:01:17.320" v="2848"/>
        <pc:sldMkLst>
          <pc:docMk/>
          <pc:sldMk cId="1156089031" sldId="417"/>
        </pc:sldMkLst>
        <pc:spChg chg="mod">
          <ac:chgData name="Herrington, Ryan" userId="S::ryanherr@iu.edu::cae29549-85d3-411c-a56a-679fbb5606f9" providerId="AD" clId="Web-{D27DC394-CD5F-2BC4-BA8E-B1AF28283EDE}" dt="2023-04-27T15:53:35.113" v="1830" actId="20577"/>
          <ac:spMkLst>
            <pc:docMk/>
            <pc:sldMk cId="1156089031" sldId="417"/>
            <ac:spMk id="10" creationId="{9CD48FEC-5155-32FE-CDC0-69D7FB60EB67}"/>
          </ac:spMkLst>
        </pc:spChg>
        <pc:spChg chg="mod">
          <ac:chgData name="Herrington, Ryan" userId="S::ryanherr@iu.edu::cae29549-85d3-411c-a56a-679fbb5606f9" providerId="AD" clId="Web-{D27DC394-CD5F-2BC4-BA8E-B1AF28283EDE}" dt="2023-04-27T15:55:58.053" v="1953" actId="20577"/>
          <ac:spMkLst>
            <pc:docMk/>
            <pc:sldMk cId="1156089031" sldId="417"/>
            <ac:spMk id="12" creationId="{3C085D88-EC66-38A3-878A-7D0ED5771B49}"/>
          </ac:spMkLst>
        </pc:spChg>
      </pc:sldChg>
      <pc:sldChg chg="new del">
        <pc:chgData name="Herrington, Ryan" userId="S::ryanherr@iu.edu::cae29549-85d3-411c-a56a-679fbb5606f9" providerId="AD" clId="Web-{D27DC394-CD5F-2BC4-BA8E-B1AF28283EDE}" dt="2023-04-27T15:53:27.519" v="1821"/>
        <pc:sldMkLst>
          <pc:docMk/>
          <pc:sldMk cId="1782344436" sldId="417"/>
        </pc:sldMkLst>
      </pc:sldChg>
      <pc:sldChg chg="addSp delSp modSp add replId">
        <pc:chgData name="Herrington, Ryan" userId="S::ryanherr@iu.edu::cae29549-85d3-411c-a56a-679fbb5606f9" providerId="AD" clId="Web-{D27DC394-CD5F-2BC4-BA8E-B1AF28283EDE}" dt="2023-04-27T16:30:47.252" v="2475" actId="20577"/>
        <pc:sldMkLst>
          <pc:docMk/>
          <pc:sldMk cId="2372608356" sldId="419"/>
        </pc:sldMkLst>
        <pc:spChg chg="add mod">
          <ac:chgData name="Herrington, Ryan" userId="S::ryanherr@iu.edu::cae29549-85d3-411c-a56a-679fbb5606f9" providerId="AD" clId="Web-{D27DC394-CD5F-2BC4-BA8E-B1AF28283EDE}" dt="2023-04-27T16:07:18.520" v="2068" actId="20577"/>
          <ac:spMkLst>
            <pc:docMk/>
            <pc:sldMk cId="2372608356" sldId="419"/>
            <ac:spMk id="3" creationId="{0296FCDE-7D00-0461-5E83-6A722F2D8417}"/>
          </ac:spMkLst>
        </pc:spChg>
        <pc:spChg chg="mod">
          <ac:chgData name="Herrington, Ryan" userId="S::ryanherr@iu.edu::cae29549-85d3-411c-a56a-679fbb5606f9" providerId="AD" clId="Web-{D27DC394-CD5F-2BC4-BA8E-B1AF28283EDE}" dt="2023-04-27T16:05:34.268" v="1992" actId="20577"/>
          <ac:spMkLst>
            <pc:docMk/>
            <pc:sldMk cId="2372608356" sldId="419"/>
            <ac:spMk id="10" creationId="{9CD48FEC-5155-32FE-CDC0-69D7FB60EB67}"/>
          </ac:spMkLst>
        </pc:spChg>
        <pc:spChg chg="del">
          <ac:chgData name="Herrington, Ryan" userId="S::ryanherr@iu.edu::cae29549-85d3-411c-a56a-679fbb5606f9" providerId="AD" clId="Web-{D27DC394-CD5F-2BC4-BA8E-B1AF28283EDE}" dt="2023-04-27T16:05:46.112" v="1999"/>
          <ac:spMkLst>
            <pc:docMk/>
            <pc:sldMk cId="2372608356" sldId="419"/>
            <ac:spMk id="14" creationId="{9E1526CF-D0CF-1336-BE01-5A50FF266595}"/>
          </ac:spMkLst>
        </pc:spChg>
        <pc:spChg chg="mod">
          <ac:chgData name="Herrington, Ryan" userId="S::ryanherr@iu.edu::cae29549-85d3-411c-a56a-679fbb5606f9" providerId="AD" clId="Web-{D27DC394-CD5F-2BC4-BA8E-B1AF28283EDE}" dt="2023-04-27T16:30:47.252" v="2475" actId="20577"/>
          <ac:spMkLst>
            <pc:docMk/>
            <pc:sldMk cId="2372608356" sldId="419"/>
            <ac:spMk id="16" creationId="{F014757A-F245-AE3D-5175-FC458AA607E7}"/>
          </ac:spMkLst>
        </pc:spChg>
        <pc:spChg chg="del">
          <ac:chgData name="Herrington, Ryan" userId="S::ryanherr@iu.edu::cae29549-85d3-411c-a56a-679fbb5606f9" providerId="AD" clId="Web-{D27DC394-CD5F-2BC4-BA8E-B1AF28283EDE}" dt="2023-04-27T16:05:47.127" v="2000"/>
          <ac:spMkLst>
            <pc:docMk/>
            <pc:sldMk cId="2372608356" sldId="419"/>
            <ac:spMk id="19" creationId="{34C371A6-092F-794A-D170-BDAB74D93A1C}"/>
          </ac:spMkLst>
        </pc:spChg>
        <pc:spChg chg="del">
          <ac:chgData name="Herrington, Ryan" userId="S::ryanherr@iu.edu::cae29549-85d3-411c-a56a-679fbb5606f9" providerId="AD" clId="Web-{D27DC394-CD5F-2BC4-BA8E-B1AF28283EDE}" dt="2023-04-27T16:05:49.299" v="2001"/>
          <ac:spMkLst>
            <pc:docMk/>
            <pc:sldMk cId="2372608356" sldId="419"/>
            <ac:spMk id="23" creationId="{6255DD1F-06B2-01F9-8A2B-BAE9B69781E2}"/>
          </ac:spMkLst>
        </pc:spChg>
        <pc:picChg chg="del">
          <ac:chgData name="Herrington, Ryan" userId="S::ryanherr@iu.edu::cae29549-85d3-411c-a56a-679fbb5606f9" providerId="AD" clId="Web-{D27DC394-CD5F-2BC4-BA8E-B1AF28283EDE}" dt="2023-04-27T16:05:44.143" v="1998"/>
          <ac:picMkLst>
            <pc:docMk/>
            <pc:sldMk cId="2372608356" sldId="419"/>
            <ac:picMk id="12" creationId="{77DC461F-3E66-BE9C-D14A-2F28CDE5E83D}"/>
          </ac:picMkLst>
        </pc:picChg>
        <pc:picChg chg="del">
          <ac:chgData name="Herrington, Ryan" userId="S::ryanherr@iu.edu::cae29549-85d3-411c-a56a-679fbb5606f9" providerId="AD" clId="Web-{D27DC394-CD5F-2BC4-BA8E-B1AF28283EDE}" dt="2023-04-27T16:05:44.143" v="1997"/>
          <ac:picMkLst>
            <pc:docMk/>
            <pc:sldMk cId="2372608356" sldId="419"/>
            <ac:picMk id="17" creationId="{921385F0-9D7E-84DC-08D0-9EE1CD9DF31E}"/>
          </ac:picMkLst>
        </pc:picChg>
        <pc:picChg chg="del">
          <ac:chgData name="Herrington, Ryan" userId="S::ryanherr@iu.edu::cae29549-85d3-411c-a56a-679fbb5606f9" providerId="AD" clId="Web-{D27DC394-CD5F-2BC4-BA8E-B1AF28283EDE}" dt="2023-04-27T16:05:44.143" v="1996"/>
          <ac:picMkLst>
            <pc:docMk/>
            <pc:sldMk cId="2372608356" sldId="419"/>
            <ac:picMk id="21" creationId="{EF87A5D6-C1CC-15BD-382B-C466CBBD137C}"/>
          </ac:picMkLst>
        </pc:picChg>
      </pc:sldChg>
      <pc:sldChg chg="delSp modSp add replId modNotes">
        <pc:chgData name="Herrington, Ryan" userId="S::ryanherr@iu.edu::cae29549-85d3-411c-a56a-679fbb5606f9" providerId="AD" clId="Web-{D27DC394-CD5F-2BC4-BA8E-B1AF28283EDE}" dt="2023-04-27T16:59:08.583" v="2792"/>
        <pc:sldMkLst>
          <pc:docMk/>
          <pc:sldMk cId="1760460414" sldId="422"/>
        </pc:sldMkLst>
        <pc:spChg chg="mod">
          <ac:chgData name="Herrington, Ryan" userId="S::ryanherr@iu.edu::cae29549-85d3-411c-a56a-679fbb5606f9" providerId="AD" clId="Web-{D27DC394-CD5F-2BC4-BA8E-B1AF28283EDE}" dt="2023-04-27T16:18:38.159" v="2286" actId="20577"/>
          <ac:spMkLst>
            <pc:docMk/>
            <pc:sldMk cId="1760460414" sldId="422"/>
            <ac:spMk id="3" creationId="{13E416D1-9A27-6D5B-1811-C13C3D0536F2}"/>
          </ac:spMkLst>
        </pc:spChg>
        <pc:spChg chg="mod">
          <ac:chgData name="Herrington, Ryan" userId="S::ryanherr@iu.edu::cae29549-85d3-411c-a56a-679fbb5606f9" providerId="AD" clId="Web-{D27DC394-CD5F-2BC4-BA8E-B1AF28283EDE}" dt="2023-04-27T16:15:59.327" v="2102" actId="14100"/>
          <ac:spMkLst>
            <pc:docMk/>
            <pc:sldMk cId="1760460414" sldId="422"/>
            <ac:spMk id="10" creationId="{9CD48FEC-5155-32FE-CDC0-69D7FB60EB67}"/>
          </ac:spMkLst>
        </pc:spChg>
        <pc:picChg chg="del">
          <ac:chgData name="Herrington, Ryan" userId="S::ryanherr@iu.edu::cae29549-85d3-411c-a56a-679fbb5606f9" providerId="AD" clId="Web-{D27DC394-CD5F-2BC4-BA8E-B1AF28283EDE}" dt="2023-04-27T16:16:02.359" v="2103"/>
          <ac:picMkLst>
            <pc:docMk/>
            <pc:sldMk cId="1760460414" sldId="422"/>
            <ac:picMk id="5" creationId="{5BF9DFDB-CC4B-29FB-D8D7-5D26D5D1F51E}"/>
          </ac:picMkLst>
        </pc:picChg>
      </pc:sldChg>
      <pc:sldChg chg="addSp delSp modSp add replId modNotes">
        <pc:chgData name="Herrington, Ryan" userId="S::ryanherr@iu.edu::cae29549-85d3-411c-a56a-679fbb5606f9" providerId="AD" clId="Web-{D27DC394-CD5F-2BC4-BA8E-B1AF28283EDE}" dt="2023-04-27T16:59:29.677" v="2804"/>
        <pc:sldMkLst>
          <pc:docMk/>
          <pc:sldMk cId="112928247" sldId="423"/>
        </pc:sldMkLst>
        <pc:spChg chg="add mod">
          <ac:chgData name="Herrington, Ryan" userId="S::ryanherr@iu.edu::cae29549-85d3-411c-a56a-679fbb5606f9" providerId="AD" clId="Web-{D27DC394-CD5F-2BC4-BA8E-B1AF28283EDE}" dt="2023-04-27T16:27:33.357" v="2468" actId="20577"/>
          <ac:spMkLst>
            <pc:docMk/>
            <pc:sldMk cId="112928247" sldId="423"/>
            <ac:spMk id="3" creationId="{7270DB6C-9DEA-1A2E-54D8-C9830C4C1D99}"/>
          </ac:spMkLst>
        </pc:spChg>
        <pc:spChg chg="del">
          <ac:chgData name="Herrington, Ryan" userId="S::ryanherr@iu.edu::cae29549-85d3-411c-a56a-679fbb5606f9" providerId="AD" clId="Web-{D27DC394-CD5F-2BC4-BA8E-B1AF28283EDE}" dt="2023-04-27T16:23:47.196" v="2315"/>
          <ac:spMkLst>
            <pc:docMk/>
            <pc:sldMk cId="112928247" sldId="423"/>
            <ac:spMk id="9" creationId="{B454AE48-A00E-AA98-5CE4-2C209DCDC25A}"/>
          </ac:spMkLst>
        </pc:spChg>
        <pc:spChg chg="mod">
          <ac:chgData name="Herrington, Ryan" userId="S::ryanherr@iu.edu::cae29549-85d3-411c-a56a-679fbb5606f9" providerId="AD" clId="Web-{D27DC394-CD5F-2BC4-BA8E-B1AF28283EDE}" dt="2023-04-27T16:23:32.321" v="2314" actId="14100"/>
          <ac:spMkLst>
            <pc:docMk/>
            <pc:sldMk cId="112928247" sldId="423"/>
            <ac:spMk id="10" creationId="{9CD48FEC-5155-32FE-CDC0-69D7FB60EB67}"/>
          </ac:spMkLst>
        </pc:spChg>
      </pc:sldChg>
      <pc:sldChg chg="addSp delSp modSp add replId modNotes">
        <pc:chgData name="Herrington, Ryan" userId="S::ryanherr@iu.edu::cae29549-85d3-411c-a56a-679fbb5606f9" providerId="AD" clId="Web-{D27DC394-CD5F-2BC4-BA8E-B1AF28283EDE}" dt="2023-04-27T16:59:12.614" v="2796"/>
        <pc:sldMkLst>
          <pc:docMk/>
          <pc:sldMk cId="662003056" sldId="424"/>
        </pc:sldMkLst>
        <pc:spChg chg="del mod">
          <ac:chgData name="Herrington, Ryan" userId="S::ryanherr@iu.edu::cae29549-85d3-411c-a56a-679fbb5606f9" providerId="AD" clId="Web-{D27DC394-CD5F-2BC4-BA8E-B1AF28283EDE}" dt="2023-04-27T16:32:49.598" v="2490"/>
          <ac:spMkLst>
            <pc:docMk/>
            <pc:sldMk cId="662003056" sldId="424"/>
            <ac:spMk id="3" creationId="{13E416D1-9A27-6D5B-1811-C13C3D0536F2}"/>
          </ac:spMkLst>
        </pc:spChg>
        <pc:spChg chg="mod">
          <ac:chgData name="Herrington, Ryan" userId="S::ryanherr@iu.edu::cae29549-85d3-411c-a56a-679fbb5606f9" providerId="AD" clId="Web-{D27DC394-CD5F-2BC4-BA8E-B1AF28283EDE}" dt="2023-04-27T16:32:42.957" v="2488" actId="20577"/>
          <ac:spMkLst>
            <pc:docMk/>
            <pc:sldMk cId="662003056" sldId="424"/>
            <ac:spMk id="10" creationId="{9CD48FEC-5155-32FE-CDC0-69D7FB60EB67}"/>
          </ac:spMkLst>
        </pc:spChg>
        <pc:graphicFrameChg chg="add del mod">
          <ac:chgData name="Herrington, Ryan" userId="S::ryanherr@iu.edu::cae29549-85d3-411c-a56a-679fbb5606f9" providerId="AD" clId="Web-{D27DC394-CD5F-2BC4-BA8E-B1AF28283EDE}" dt="2023-04-27T16:35:14.382" v="2492"/>
          <ac:graphicFrameMkLst>
            <pc:docMk/>
            <pc:sldMk cId="662003056" sldId="424"/>
            <ac:graphicFrameMk id="4" creationId="{CDC5655B-787A-4092-0B49-4F58DBDA6CA2}"/>
          </ac:graphicFrameMkLst>
        </pc:graphicFrameChg>
        <pc:graphicFrameChg chg="mod modGraphic">
          <ac:chgData name="Herrington, Ryan" userId="S::ryanherr@iu.edu::cae29549-85d3-411c-a56a-679fbb5606f9" providerId="AD" clId="Web-{D27DC394-CD5F-2BC4-BA8E-B1AF28283EDE}" dt="2023-04-27T16:40:51.514" v="2566"/>
          <ac:graphicFrameMkLst>
            <pc:docMk/>
            <pc:sldMk cId="662003056" sldId="424"/>
            <ac:graphicFrameMk id="5" creationId="{F2D4C17C-6E74-28A5-2EEF-113C8130DD9A}"/>
          </ac:graphicFrameMkLst>
        </pc:graphicFrameChg>
        <pc:graphicFrameChg chg="add mod modGraphic">
          <ac:chgData name="Herrington, Ryan" userId="S::ryanherr@iu.edu::cae29549-85d3-411c-a56a-679fbb5606f9" providerId="AD" clId="Web-{D27DC394-CD5F-2BC4-BA8E-B1AF28283EDE}" dt="2023-04-27T16:43:55.518" v="2649"/>
          <ac:graphicFrameMkLst>
            <pc:docMk/>
            <pc:sldMk cId="662003056" sldId="424"/>
            <ac:graphicFrameMk id="9" creationId="{1DCFE78E-832F-6F50-3C39-FE69B9F434C0}"/>
          </ac:graphicFrameMkLst>
        </pc:graphicFrameChg>
      </pc:sldChg>
      <pc:sldChg chg="ord modNotes">
        <pc:chgData name="Herrington, Ryan" userId="S::ryanherr@iu.edu::cae29549-85d3-411c-a56a-679fbb5606f9" providerId="AD" clId="Web-{D27DC394-CD5F-2BC4-BA8E-B1AF28283EDE}" dt="2023-04-27T16:59:38.802" v="2807"/>
        <pc:sldMkLst>
          <pc:docMk/>
          <pc:sldMk cId="383542058" sldId="425"/>
        </pc:sldMkLst>
      </pc:sldChg>
      <pc:sldChg chg="delSp modSp add replId">
        <pc:chgData name="Herrington, Ryan" userId="S::ryanherr@iu.edu::cae29549-85d3-411c-a56a-679fbb5606f9" providerId="AD" clId="Web-{D27DC394-CD5F-2BC4-BA8E-B1AF28283EDE}" dt="2023-04-27T16:52:16.747" v="2729" actId="20577"/>
        <pc:sldMkLst>
          <pc:docMk/>
          <pc:sldMk cId="3538434485" sldId="426"/>
        </pc:sldMkLst>
        <pc:spChg chg="mod">
          <ac:chgData name="Herrington, Ryan" userId="S::ryanherr@iu.edu::cae29549-85d3-411c-a56a-679fbb5606f9" providerId="AD" clId="Web-{D27DC394-CD5F-2BC4-BA8E-B1AF28283EDE}" dt="2023-04-27T16:52:16.747" v="2729" actId="20577"/>
          <ac:spMkLst>
            <pc:docMk/>
            <pc:sldMk cId="3538434485" sldId="426"/>
            <ac:spMk id="3" creationId="{13E416D1-9A27-6D5B-1811-C13C3D0536F2}"/>
          </ac:spMkLst>
        </pc:spChg>
        <pc:spChg chg="mod">
          <ac:chgData name="Herrington, Ryan" userId="S::ryanherr@iu.edu::cae29549-85d3-411c-a56a-679fbb5606f9" providerId="AD" clId="Web-{D27DC394-CD5F-2BC4-BA8E-B1AF28283EDE}" dt="2023-04-27T16:45:53.442" v="2664" actId="20577"/>
          <ac:spMkLst>
            <pc:docMk/>
            <pc:sldMk cId="3538434485" sldId="426"/>
            <ac:spMk id="8" creationId="{8B5AEEBB-6CD0-8CAD-DD93-4E41234FD12F}"/>
          </ac:spMkLst>
        </pc:spChg>
        <pc:spChg chg="mod">
          <ac:chgData name="Herrington, Ryan" userId="S::ryanherr@iu.edu::cae29549-85d3-411c-a56a-679fbb5606f9" providerId="AD" clId="Web-{D27DC394-CD5F-2BC4-BA8E-B1AF28283EDE}" dt="2023-04-27T16:47:16.912" v="2724" actId="20577"/>
          <ac:spMkLst>
            <pc:docMk/>
            <pc:sldMk cId="3538434485" sldId="426"/>
            <ac:spMk id="10" creationId="{9CD48FEC-5155-32FE-CDC0-69D7FB60EB67}"/>
          </ac:spMkLst>
        </pc:spChg>
        <pc:picChg chg="del">
          <ac:chgData name="Herrington, Ryan" userId="S::ryanherr@iu.edu::cae29549-85d3-411c-a56a-679fbb5606f9" providerId="AD" clId="Web-{D27DC394-CD5F-2BC4-BA8E-B1AF28283EDE}" dt="2023-04-27T16:45:54.911" v="2665"/>
          <ac:picMkLst>
            <pc:docMk/>
            <pc:sldMk cId="3538434485" sldId="426"/>
            <ac:picMk id="4" creationId="{1196BE40-3058-733C-D2A5-750717E305DD}"/>
          </ac:picMkLst>
        </pc:picChg>
      </pc:sldChg>
      <pc:sldMasterChg chg="add addSldLayout">
        <pc:chgData name="Herrington, Ryan" userId="S::ryanherr@iu.edu::cae29549-85d3-411c-a56a-679fbb5606f9" providerId="AD" clId="Web-{D27DC394-CD5F-2BC4-BA8E-B1AF28283EDE}" dt="2023-04-27T15:00:35.095" v="790"/>
        <pc:sldMasterMkLst>
          <pc:docMk/>
          <pc:sldMasterMk cId="0" sldId="2147483648"/>
        </pc:sldMasterMkLst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Herrington, Ryan" userId="S::ryanherr@iu.edu::cae29549-85d3-411c-a56a-679fbb5606f9" providerId="AD" clId="Web-{D27DC394-CD5F-2BC4-BA8E-B1AF28283EDE}" dt="2023-04-27T15:00:35.095" v="790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  <pc:docChgLst>
    <pc:chgData name="Funari, AJ Joseph" userId="S::ajfunari@iu.edu::05a62d41-3a9a-4965-97f2-fe4addda90f4" providerId="AD" clId="Web-{10223D4D-B643-CBDB-3E4E-FDB20607191B}"/>
    <pc:docChg chg="modSld">
      <pc:chgData name="Funari, AJ Joseph" userId="S::ajfunari@iu.edu::05a62d41-3a9a-4965-97f2-fe4addda90f4" providerId="AD" clId="Web-{10223D4D-B643-CBDB-3E4E-FDB20607191B}" dt="2023-04-13T05:21:13.057" v="46" actId="20577"/>
      <pc:docMkLst>
        <pc:docMk/>
      </pc:docMkLst>
      <pc:sldChg chg="addSp delSp modSp modCm">
        <pc:chgData name="Funari, AJ Joseph" userId="S::ajfunari@iu.edu::05a62d41-3a9a-4965-97f2-fe4addda90f4" providerId="AD" clId="Web-{10223D4D-B643-CBDB-3E4E-FDB20607191B}" dt="2023-04-13T05:12:50.906" v="19"/>
        <pc:sldMkLst>
          <pc:docMk/>
          <pc:sldMk cId="676703064" sldId="340"/>
        </pc:sldMkLst>
        <pc:spChg chg="add del mod">
          <ac:chgData name="Funari, AJ Joseph" userId="S::ajfunari@iu.edu::05a62d41-3a9a-4965-97f2-fe4addda90f4" providerId="AD" clId="Web-{10223D4D-B643-CBDB-3E4E-FDB20607191B}" dt="2023-04-13T05:10:51.373" v="1"/>
          <ac:spMkLst>
            <pc:docMk/>
            <pc:sldMk cId="676703064" sldId="340"/>
            <ac:spMk id="3" creationId="{A6A3F68A-ECAD-8635-ED1D-A324B178E6C5}"/>
          </ac:spMkLst>
        </pc:spChg>
        <pc:picChg chg="add mod modCrop">
          <ac:chgData name="Funari, AJ Joseph" userId="S::ajfunari@iu.edu::05a62d41-3a9a-4965-97f2-fe4addda90f4" providerId="AD" clId="Web-{10223D4D-B643-CBDB-3E4E-FDB20607191B}" dt="2023-04-13T05:12:39.125" v="18" actId="1076"/>
          <ac:picMkLst>
            <pc:docMk/>
            <pc:sldMk cId="676703064" sldId="340"/>
            <ac:picMk id="5" creationId="{6792EDCD-E5D9-041E-9E6E-ECEE8BCA3B33}"/>
          </ac:picMkLst>
        </pc:picChg>
        <pc:picChg chg="del">
          <ac:chgData name="Funari, AJ Joseph" userId="S::ajfunari@iu.edu::05a62d41-3a9a-4965-97f2-fe4addda90f4" providerId="AD" clId="Web-{10223D4D-B643-CBDB-3E4E-FDB20607191B}" dt="2023-04-13T05:10:47.419" v="0"/>
          <ac:picMkLst>
            <pc:docMk/>
            <pc:sldMk cId="676703064" sldId="340"/>
            <ac:picMk id="8" creationId="{0654CA90-0679-82DD-3FAE-A8BCDE74846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unari, AJ Joseph" userId="S::ajfunari@iu.edu::05a62d41-3a9a-4965-97f2-fe4addda90f4" providerId="AD" clId="Web-{10223D4D-B643-CBDB-3E4E-FDB20607191B}" dt="2023-04-13T05:12:50.906" v="19"/>
              <pc2:cmMkLst xmlns:pc2="http://schemas.microsoft.com/office/powerpoint/2019/9/main/command">
                <pc:docMk/>
                <pc:sldMk cId="676703064" sldId="340"/>
                <pc2:cmMk id="{41C3641E-AAA0-4249-A2B4-08BBC06E33F0}"/>
              </pc2:cmMkLst>
            </pc226:cmChg>
          </p:ext>
        </pc:extLst>
      </pc:sldChg>
      <pc:sldChg chg="addSp delSp modSp">
        <pc:chgData name="Funari, AJ Joseph" userId="S::ajfunari@iu.edu::05a62d41-3a9a-4965-97f2-fe4addda90f4" providerId="AD" clId="Web-{10223D4D-B643-CBDB-3E4E-FDB20607191B}" dt="2023-04-13T05:21:13.057" v="46" actId="20577"/>
        <pc:sldMkLst>
          <pc:docMk/>
          <pc:sldMk cId="2771829880" sldId="361"/>
        </pc:sldMkLst>
        <pc:spChg chg="del">
          <ac:chgData name="Funari, AJ Joseph" userId="S::ajfunari@iu.edu::05a62d41-3a9a-4965-97f2-fe4addda90f4" providerId="AD" clId="Web-{10223D4D-B643-CBDB-3E4E-FDB20607191B}" dt="2023-04-13T05:21:04.057" v="43"/>
          <ac:spMkLst>
            <pc:docMk/>
            <pc:sldMk cId="2771829880" sldId="361"/>
            <ac:spMk id="2" creationId="{86262590-7102-44AC-7A8C-4D4D0F5BB064}"/>
          </ac:spMkLst>
        </pc:spChg>
        <pc:spChg chg="add mod">
          <ac:chgData name="Funari, AJ Joseph" userId="S::ajfunari@iu.edu::05a62d41-3a9a-4965-97f2-fe4addda90f4" providerId="AD" clId="Web-{10223D4D-B643-CBDB-3E4E-FDB20607191B}" dt="2023-04-13T05:21:13.057" v="46" actId="20577"/>
          <ac:spMkLst>
            <pc:docMk/>
            <pc:sldMk cId="2771829880" sldId="361"/>
            <ac:spMk id="6" creationId="{0EFCD6F6-11BA-80C6-4E77-7C30C9C1F516}"/>
          </ac:spMkLst>
        </pc:spChg>
        <pc:spChg chg="add del mod">
          <ac:chgData name="Funari, AJ Joseph" userId="S::ajfunari@iu.edu::05a62d41-3a9a-4965-97f2-fe4addda90f4" providerId="AD" clId="Web-{10223D4D-B643-CBDB-3E4E-FDB20607191B}" dt="2023-04-13T05:21:08.495" v="44"/>
          <ac:spMkLst>
            <pc:docMk/>
            <pc:sldMk cId="2771829880" sldId="361"/>
            <ac:spMk id="9" creationId="{7B51F7BC-34C9-D8D5-771A-2BBC06113078}"/>
          </ac:spMkLst>
        </pc:spChg>
        <pc:picChg chg="add del mod">
          <ac:chgData name="Funari, AJ Joseph" userId="S::ajfunari@iu.edu::05a62d41-3a9a-4965-97f2-fe4addda90f4" providerId="AD" clId="Web-{10223D4D-B643-CBDB-3E4E-FDB20607191B}" dt="2023-04-13T05:20:24.931" v="21"/>
          <ac:picMkLst>
            <pc:docMk/>
            <pc:sldMk cId="2771829880" sldId="361"/>
            <ac:picMk id="3" creationId="{3989CD4B-288C-D1AA-87F1-C64B4CBDAAEC}"/>
          </ac:picMkLst>
        </pc:picChg>
      </pc:sldChg>
    </pc:docChg>
  </pc:docChgLst>
  <pc:docChgLst>
    <pc:chgData name="Funari, AJ Joseph" userId="S::ajfunari@iu.edu::05a62d41-3a9a-4965-97f2-fe4addda90f4" providerId="AD" clId="Web-{E35D895B-AD3D-AAB5-6268-03CFC9596A31}"/>
    <pc:docChg chg="modSld modMainMaster">
      <pc:chgData name="Funari, AJ Joseph" userId="S::ajfunari@iu.edu::05a62d41-3a9a-4965-97f2-fe4addda90f4" providerId="AD" clId="Web-{E35D895B-AD3D-AAB5-6268-03CFC9596A31}" dt="2022-12-08T23:08:13.114" v="85"/>
      <pc:docMkLst>
        <pc:docMk/>
      </pc:docMkLst>
      <pc:sldChg chg="modSp">
        <pc:chgData name="Funari, AJ Joseph" userId="S::ajfunari@iu.edu::05a62d41-3a9a-4965-97f2-fe4addda90f4" providerId="AD" clId="Web-{E35D895B-AD3D-AAB5-6268-03CFC9596A31}" dt="2022-12-08T22:11:58.221" v="3" actId="1076"/>
        <pc:sldMkLst>
          <pc:docMk/>
          <pc:sldMk cId="2922789234" sldId="341"/>
        </pc:sldMkLst>
        <pc:graphicFrameChg chg="mod modGraphic">
          <ac:chgData name="Funari, AJ Joseph" userId="S::ajfunari@iu.edu::05a62d41-3a9a-4965-97f2-fe4addda90f4" providerId="AD" clId="Web-{E35D895B-AD3D-AAB5-6268-03CFC9596A31}" dt="2022-12-08T22:11:58.221" v="3" actId="1076"/>
          <ac:graphicFrameMkLst>
            <pc:docMk/>
            <pc:sldMk cId="2922789234" sldId="341"/>
            <ac:graphicFrameMk id="9" creationId="{3787FC5D-A5A5-BE78-D0C6-373D6C9268D3}"/>
          </ac:graphicFrameMkLst>
        </pc:graphicFrameChg>
      </pc:sldChg>
      <pc:sldChg chg="modSp">
        <pc:chgData name="Funari, AJ Joseph" userId="S::ajfunari@iu.edu::05a62d41-3a9a-4965-97f2-fe4addda90f4" providerId="AD" clId="Web-{E35D895B-AD3D-AAB5-6268-03CFC9596A31}" dt="2022-12-08T22:12:09.299" v="4"/>
        <pc:sldMkLst>
          <pc:docMk/>
          <pc:sldMk cId="3947828765" sldId="342"/>
        </pc:sldMkLst>
        <pc:graphicFrameChg chg="mod modGraphic">
          <ac:chgData name="Funari, AJ Joseph" userId="S::ajfunari@iu.edu::05a62d41-3a9a-4965-97f2-fe4addda90f4" providerId="AD" clId="Web-{E35D895B-AD3D-AAB5-6268-03CFC9596A31}" dt="2022-12-08T22:12:09.299" v="4"/>
          <ac:graphicFrameMkLst>
            <pc:docMk/>
            <pc:sldMk cId="3947828765" sldId="342"/>
            <ac:graphicFrameMk id="5" creationId="{A9AD9AFA-0D6F-B59E-2BA6-3450ABE06289}"/>
          </ac:graphicFrameMkLst>
        </pc:graphicFrameChg>
      </pc:sldChg>
      <pc:sldChg chg="modNotes">
        <pc:chgData name="Funari, AJ Joseph" userId="S::ajfunari@iu.edu::05a62d41-3a9a-4965-97f2-fe4addda90f4" providerId="AD" clId="Web-{E35D895B-AD3D-AAB5-6268-03CFC9596A31}" dt="2022-12-08T23:08:13.114" v="85"/>
        <pc:sldMkLst>
          <pc:docMk/>
          <pc:sldMk cId="2624481261" sldId="354"/>
        </pc:sldMkLst>
      </pc:sldChg>
      <pc:sldChg chg="modSp">
        <pc:chgData name="Funari, AJ Joseph" userId="S::ajfunari@iu.edu::05a62d41-3a9a-4965-97f2-fe4addda90f4" providerId="AD" clId="Web-{E35D895B-AD3D-AAB5-6268-03CFC9596A31}" dt="2022-12-08T22:40:48.551" v="71" actId="14100"/>
        <pc:sldMkLst>
          <pc:docMk/>
          <pc:sldMk cId="142816736" sldId="367"/>
        </pc:sldMkLst>
        <pc:spChg chg="mod">
          <ac:chgData name="Funari, AJ Joseph" userId="S::ajfunari@iu.edu::05a62d41-3a9a-4965-97f2-fe4addda90f4" providerId="AD" clId="Web-{E35D895B-AD3D-AAB5-6268-03CFC9596A31}" dt="2022-12-08T22:40:48.551" v="71" actId="14100"/>
          <ac:spMkLst>
            <pc:docMk/>
            <pc:sldMk cId="142816736" sldId="367"/>
            <ac:spMk id="7" creationId="{E0BDAF43-87B7-3E6F-558B-F0CD5E38D680}"/>
          </ac:spMkLst>
        </pc:spChg>
      </pc:sldChg>
      <pc:sldChg chg="addSp delSp modSp">
        <pc:chgData name="Funari, AJ Joseph" userId="S::ajfunari@iu.edu::05a62d41-3a9a-4965-97f2-fe4addda90f4" providerId="AD" clId="Web-{E35D895B-AD3D-AAB5-6268-03CFC9596A31}" dt="2022-12-08T23:07:21.878" v="82"/>
        <pc:sldMkLst>
          <pc:docMk/>
          <pc:sldMk cId="2117109319" sldId="370"/>
        </pc:sldMkLst>
        <pc:spChg chg="mod">
          <ac:chgData name="Funari, AJ Joseph" userId="S::ajfunari@iu.edu::05a62d41-3a9a-4965-97f2-fe4addda90f4" providerId="AD" clId="Web-{E35D895B-AD3D-AAB5-6268-03CFC9596A31}" dt="2022-12-08T22:29:35.782" v="59" actId="1076"/>
          <ac:spMkLst>
            <pc:docMk/>
            <pc:sldMk cId="2117109319" sldId="370"/>
            <ac:spMk id="2" creationId="{86262590-7102-44AC-7A8C-4D4D0F5BB064}"/>
          </ac:spMkLst>
        </pc:spChg>
        <pc:spChg chg="del mod">
          <ac:chgData name="Funari, AJ Joseph" userId="S::ajfunari@iu.edu::05a62d41-3a9a-4965-97f2-fe4addda90f4" providerId="AD" clId="Web-{E35D895B-AD3D-AAB5-6268-03CFC9596A31}" dt="2022-12-08T23:07:19.300" v="81"/>
          <ac:spMkLst>
            <pc:docMk/>
            <pc:sldMk cId="2117109319" sldId="370"/>
            <ac:spMk id="4" creationId="{75AA39BD-4988-0865-1B17-7D5738CFF6BD}"/>
          </ac:spMkLst>
        </pc:spChg>
        <pc:spChg chg="add del mod">
          <ac:chgData name="Funari, AJ Joseph" userId="S::ajfunari@iu.edu::05a62d41-3a9a-4965-97f2-fe4addda90f4" providerId="AD" clId="Web-{E35D895B-AD3D-AAB5-6268-03CFC9596A31}" dt="2022-12-08T23:07:21.878" v="82"/>
          <ac:spMkLst>
            <pc:docMk/>
            <pc:sldMk cId="2117109319" sldId="370"/>
            <ac:spMk id="6" creationId="{0E7CD81B-6D84-443F-FA16-596A4AD17075}"/>
          </ac:spMkLst>
        </pc:spChg>
        <pc:picChg chg="add del mod modCrop">
          <ac:chgData name="Funari, AJ Joseph" userId="S::ajfunari@iu.edu::05a62d41-3a9a-4965-97f2-fe4addda90f4" providerId="AD" clId="Web-{E35D895B-AD3D-AAB5-6268-03CFC9596A31}" dt="2022-12-08T22:15:15.633" v="41"/>
          <ac:picMkLst>
            <pc:docMk/>
            <pc:sldMk cId="2117109319" sldId="370"/>
            <ac:picMk id="3" creationId="{A1AA2019-0353-1473-9E0E-E63FFF7B1FEB}"/>
          </ac:picMkLst>
        </pc:picChg>
        <pc:picChg chg="add mod modCrop">
          <ac:chgData name="Funari, AJ Joseph" userId="S::ajfunari@iu.edu::05a62d41-3a9a-4965-97f2-fe4addda90f4" providerId="AD" clId="Web-{E35D895B-AD3D-AAB5-6268-03CFC9596A31}" dt="2022-12-08T23:04:47.075" v="78" actId="1076"/>
          <ac:picMkLst>
            <pc:docMk/>
            <pc:sldMk cId="2117109319" sldId="370"/>
            <ac:picMk id="7" creationId="{CD36BD36-7191-E8F5-C783-2960989D72FB}"/>
          </ac:picMkLst>
        </pc:picChg>
      </pc:sldChg>
      <pc:sldMasterChg chg="mod modSldLayout">
        <pc:chgData name="Funari, AJ Joseph" userId="S::ajfunari@iu.edu::05a62d41-3a9a-4965-97f2-fe4addda90f4" providerId="AD" clId="Web-{E35D895B-AD3D-AAB5-6268-03CFC9596A31}" dt="2022-12-08T22:37:15.264" v="69"/>
        <pc:sldMasterMkLst>
          <pc:docMk/>
          <pc:sldMasterMk cId="3693843513" sldId="2147493455"/>
        </pc:sldMasterMkLst>
        <pc:sldLayoutChg chg="mod">
          <pc:chgData name="Funari, AJ Joseph" userId="S::ajfunari@iu.edu::05a62d41-3a9a-4965-97f2-fe4addda90f4" providerId="AD" clId="Web-{E35D895B-AD3D-AAB5-6268-03CFC9596A31}" dt="2022-12-08T22:37:15.264" v="69"/>
          <pc:sldLayoutMkLst>
            <pc:docMk/>
            <pc:sldMasterMk cId="3693843513" sldId="2147493455"/>
            <pc:sldLayoutMk cId="1728351486" sldId="2147493456"/>
          </pc:sldLayoutMkLst>
        </pc:sldLayoutChg>
        <pc:sldLayoutChg chg="mod">
          <pc:chgData name="Funari, AJ Joseph" userId="S::ajfunari@iu.edu::05a62d41-3a9a-4965-97f2-fe4addda90f4" providerId="AD" clId="Web-{E35D895B-AD3D-AAB5-6268-03CFC9596A31}" dt="2022-12-08T22:37:15.264" v="69"/>
          <pc:sldLayoutMkLst>
            <pc:docMk/>
            <pc:sldMasterMk cId="3693843513" sldId="2147493455"/>
            <pc:sldLayoutMk cId="3220382210" sldId="2147493457"/>
          </pc:sldLayoutMkLst>
        </pc:sldLayoutChg>
        <pc:sldLayoutChg chg="mod">
          <pc:chgData name="Funari, AJ Joseph" userId="S::ajfunari@iu.edu::05a62d41-3a9a-4965-97f2-fe4addda90f4" providerId="AD" clId="Web-{E35D895B-AD3D-AAB5-6268-03CFC9596A31}" dt="2022-12-08T22:37:15.264" v="69"/>
          <pc:sldLayoutMkLst>
            <pc:docMk/>
            <pc:sldMasterMk cId="3693843513" sldId="2147493455"/>
            <pc:sldLayoutMk cId="3457854058" sldId="2147493467"/>
          </pc:sldLayoutMkLst>
        </pc:sldLayoutChg>
        <pc:sldLayoutChg chg="mod">
          <pc:chgData name="Funari, AJ Joseph" userId="S::ajfunari@iu.edu::05a62d41-3a9a-4965-97f2-fe4addda90f4" providerId="AD" clId="Web-{E35D895B-AD3D-AAB5-6268-03CFC9596A31}" dt="2022-12-08T22:37:15.264" v="69"/>
          <pc:sldLayoutMkLst>
            <pc:docMk/>
            <pc:sldMasterMk cId="3693843513" sldId="2147493455"/>
            <pc:sldLayoutMk cId="1256653858" sldId="2147493469"/>
          </pc:sldLayoutMkLst>
        </pc:sldLayoutChg>
        <pc:sldLayoutChg chg="mod">
          <pc:chgData name="Funari, AJ Joseph" userId="S::ajfunari@iu.edu::05a62d41-3a9a-4965-97f2-fe4addda90f4" providerId="AD" clId="Web-{E35D895B-AD3D-AAB5-6268-03CFC9596A31}" dt="2022-12-08T22:37:15.264" v="69"/>
          <pc:sldLayoutMkLst>
            <pc:docMk/>
            <pc:sldMasterMk cId="3693843513" sldId="2147493455"/>
            <pc:sldLayoutMk cId="3682060554" sldId="2147493472"/>
          </pc:sldLayoutMkLst>
        </pc:sldLayoutChg>
        <pc:sldLayoutChg chg="mod">
          <pc:chgData name="Funari, AJ Joseph" userId="S::ajfunari@iu.edu::05a62d41-3a9a-4965-97f2-fe4addda90f4" providerId="AD" clId="Web-{E35D895B-AD3D-AAB5-6268-03CFC9596A31}" dt="2022-12-08T22:37:15.264" v="69"/>
          <pc:sldLayoutMkLst>
            <pc:docMk/>
            <pc:sldMasterMk cId="3693843513" sldId="2147493455"/>
            <pc:sldLayoutMk cId="114336065" sldId="2147493474"/>
          </pc:sldLayoutMkLst>
        </pc:sldLayoutChg>
        <pc:sldLayoutChg chg="mod">
          <pc:chgData name="Funari, AJ Joseph" userId="S::ajfunari@iu.edu::05a62d41-3a9a-4965-97f2-fe4addda90f4" providerId="AD" clId="Web-{E35D895B-AD3D-AAB5-6268-03CFC9596A31}" dt="2022-12-08T22:37:15.264" v="69"/>
          <pc:sldLayoutMkLst>
            <pc:docMk/>
            <pc:sldMasterMk cId="3693843513" sldId="2147493455"/>
            <pc:sldLayoutMk cId="1315652006" sldId="2147493475"/>
          </pc:sldLayoutMkLst>
        </pc:sldLayoutChg>
        <pc:sldLayoutChg chg="mod">
          <pc:chgData name="Funari, AJ Joseph" userId="S::ajfunari@iu.edu::05a62d41-3a9a-4965-97f2-fe4addda90f4" providerId="AD" clId="Web-{E35D895B-AD3D-AAB5-6268-03CFC9596A31}" dt="2022-12-08T22:37:15.264" v="69"/>
          <pc:sldLayoutMkLst>
            <pc:docMk/>
            <pc:sldMasterMk cId="3693843513" sldId="2147493455"/>
            <pc:sldLayoutMk cId="727036437" sldId="2147493476"/>
          </pc:sldLayoutMkLst>
        </pc:sldLayoutChg>
        <pc:sldLayoutChg chg="mod">
          <pc:chgData name="Funari, AJ Joseph" userId="S::ajfunari@iu.edu::05a62d41-3a9a-4965-97f2-fe4addda90f4" providerId="AD" clId="Web-{E35D895B-AD3D-AAB5-6268-03CFC9596A31}" dt="2022-12-08T22:37:15.264" v="69"/>
          <pc:sldLayoutMkLst>
            <pc:docMk/>
            <pc:sldMasterMk cId="3693843513" sldId="2147493455"/>
            <pc:sldLayoutMk cId="1189661055" sldId="2147493477"/>
          </pc:sldLayoutMkLst>
        </pc:sldLayoutChg>
      </pc:sldMasterChg>
    </pc:docChg>
  </pc:docChgLst>
  <pc:docChgLst>
    <pc:chgData name="Funari, AJ Joseph" userId="S::ajfunari@iu.edu::05a62d41-3a9a-4965-97f2-fe4addda90f4" providerId="AD" clId="Web-{51497912-00F7-618C-86B7-1320F7F65823}"/>
    <pc:docChg chg="modSld">
      <pc:chgData name="Funari, AJ Joseph" userId="S::ajfunari@iu.edu::05a62d41-3a9a-4965-97f2-fe4addda90f4" providerId="AD" clId="Web-{51497912-00F7-618C-86B7-1320F7F65823}" dt="2023-04-28T15:18:42.841" v="7" actId="20577"/>
      <pc:docMkLst>
        <pc:docMk/>
      </pc:docMkLst>
      <pc:sldChg chg="modSp">
        <pc:chgData name="Funari, AJ Joseph" userId="S::ajfunari@iu.edu::05a62d41-3a9a-4965-97f2-fe4addda90f4" providerId="AD" clId="Web-{51497912-00F7-618C-86B7-1320F7F65823}" dt="2023-04-28T15:18:42.841" v="7" actId="20577"/>
        <pc:sldMkLst>
          <pc:docMk/>
          <pc:sldMk cId="994949435" sldId="386"/>
        </pc:sldMkLst>
        <pc:spChg chg="mod">
          <ac:chgData name="Funari, AJ Joseph" userId="S::ajfunari@iu.edu::05a62d41-3a9a-4965-97f2-fe4addda90f4" providerId="AD" clId="Web-{51497912-00F7-618C-86B7-1320F7F65823}" dt="2023-04-28T15:18:42.841" v="7" actId="20577"/>
          <ac:spMkLst>
            <pc:docMk/>
            <pc:sldMk cId="994949435" sldId="386"/>
            <ac:spMk id="4" creationId="{BB13B28B-0E4E-3D83-50F7-C50A29B39D64}"/>
          </ac:spMkLst>
        </pc:spChg>
      </pc:sldChg>
    </pc:docChg>
  </pc:docChgLst>
  <pc:docChgLst>
    <pc:chgData name="Bamidele, Ben Anuolu" userId="S::bbamidel@iu.edu::d4ec5b75-cca6-4ce5-9a21-bb8a8ca8cbc1" providerId="AD" clId="Web-{FBAAD45A-3F27-8E0E-D1D3-4EA9C426F1A7}"/>
    <pc:docChg chg="addSld delSld modSld">
      <pc:chgData name="Bamidele, Ben Anuolu" userId="S::bbamidel@iu.edu::d4ec5b75-cca6-4ce5-9a21-bb8a8ca8cbc1" providerId="AD" clId="Web-{FBAAD45A-3F27-8E0E-D1D3-4EA9C426F1A7}" dt="2023-04-28T00:33:02.612" v="159"/>
      <pc:docMkLst>
        <pc:docMk/>
      </pc:docMkLst>
      <pc:sldChg chg="modSp">
        <pc:chgData name="Bamidele, Ben Anuolu" userId="S::bbamidel@iu.edu::d4ec5b75-cca6-4ce5-9a21-bb8a8ca8cbc1" providerId="AD" clId="Web-{FBAAD45A-3F27-8E0E-D1D3-4EA9C426F1A7}" dt="2023-04-27T23:51:53.588" v="150" actId="20577"/>
        <pc:sldMkLst>
          <pc:docMk/>
          <pc:sldMk cId="2799699045" sldId="322"/>
        </pc:sldMkLst>
        <pc:spChg chg="mod">
          <ac:chgData name="Bamidele, Ben Anuolu" userId="S::bbamidel@iu.edu::d4ec5b75-cca6-4ce5-9a21-bb8a8ca8cbc1" providerId="AD" clId="Web-{FBAAD45A-3F27-8E0E-D1D3-4EA9C426F1A7}" dt="2023-04-27T23:51:53.588" v="150" actId="20577"/>
          <ac:spMkLst>
            <pc:docMk/>
            <pc:sldMk cId="2799699045" sldId="322"/>
            <ac:spMk id="4" creationId="{CB9727CA-C44C-24B7-93B1-643A871F26A2}"/>
          </ac:spMkLst>
        </pc:spChg>
      </pc:sldChg>
      <pc:sldChg chg="addSp delSp modSp">
        <pc:chgData name="Bamidele, Ben Anuolu" userId="S::bbamidel@iu.edu::d4ec5b75-cca6-4ce5-9a21-bb8a8ca8cbc1" providerId="AD" clId="Web-{FBAAD45A-3F27-8E0E-D1D3-4EA9C426F1A7}" dt="2023-04-27T23:03:23.046" v="62" actId="1076"/>
        <pc:sldMkLst>
          <pc:docMk/>
          <pc:sldMk cId="1681078101" sldId="399"/>
        </pc:sldMkLst>
        <pc:spChg chg="add del mod">
          <ac:chgData name="Bamidele, Ben Anuolu" userId="S::bbamidel@iu.edu::d4ec5b75-cca6-4ce5-9a21-bb8a8ca8cbc1" providerId="AD" clId="Web-{FBAAD45A-3F27-8E0E-D1D3-4EA9C426F1A7}" dt="2023-04-27T23:03:16.702" v="58"/>
          <ac:spMkLst>
            <pc:docMk/>
            <pc:sldMk cId="1681078101" sldId="399"/>
            <ac:spMk id="2" creationId="{86E58321-F87E-BEEF-E31F-2A97826BECD5}"/>
          </ac:spMkLst>
        </pc:spChg>
        <pc:spChg chg="mod">
          <ac:chgData name="Bamidele, Ben Anuolu" userId="S::bbamidel@iu.edu::d4ec5b75-cca6-4ce5-9a21-bb8a8ca8cbc1" providerId="AD" clId="Web-{FBAAD45A-3F27-8E0E-D1D3-4EA9C426F1A7}" dt="2023-04-27T23:02:24.247" v="56" actId="14100"/>
          <ac:spMkLst>
            <pc:docMk/>
            <pc:sldMk cId="1681078101" sldId="399"/>
            <ac:spMk id="10" creationId="{9CD48FEC-5155-32FE-CDC0-69D7FB60EB67}"/>
          </ac:spMkLst>
        </pc:spChg>
        <pc:picChg chg="mod">
          <ac:chgData name="Bamidele, Ben Anuolu" userId="S::bbamidel@iu.edu::d4ec5b75-cca6-4ce5-9a21-bb8a8ca8cbc1" providerId="AD" clId="Web-{FBAAD45A-3F27-8E0E-D1D3-4EA9C426F1A7}" dt="2023-04-27T23:03:23.046" v="62" actId="1076"/>
          <ac:picMkLst>
            <pc:docMk/>
            <pc:sldMk cId="1681078101" sldId="399"/>
            <ac:picMk id="3" creationId="{ECF90034-A6A0-D647-CD0E-6EBBC4E2CA7B}"/>
          </ac:picMkLst>
        </pc:picChg>
      </pc:sldChg>
      <pc:sldChg chg="addSp delSp modSp">
        <pc:chgData name="Bamidele, Ben Anuolu" userId="S::bbamidel@iu.edu::d4ec5b75-cca6-4ce5-9a21-bb8a8ca8cbc1" providerId="AD" clId="Web-{FBAAD45A-3F27-8E0E-D1D3-4EA9C426F1A7}" dt="2023-04-27T23:04:26.767" v="65" actId="14100"/>
        <pc:sldMkLst>
          <pc:docMk/>
          <pc:sldMk cId="3616279359" sldId="404"/>
        </pc:sldMkLst>
        <pc:picChg chg="add del mod">
          <ac:chgData name="Bamidele, Ben Anuolu" userId="S::bbamidel@iu.edu::d4ec5b75-cca6-4ce5-9a21-bb8a8ca8cbc1" providerId="AD" clId="Web-{FBAAD45A-3F27-8E0E-D1D3-4EA9C426F1A7}" dt="2023-04-27T22:54:58.046" v="7"/>
          <ac:picMkLst>
            <pc:docMk/>
            <pc:sldMk cId="3616279359" sldId="404"/>
            <ac:picMk id="2" creationId="{1DBF61AF-13A9-EACB-DC4C-27DA9F15DE2D}"/>
          </ac:picMkLst>
        </pc:picChg>
        <pc:picChg chg="add del mod">
          <ac:chgData name="Bamidele, Ben Anuolu" userId="S::bbamidel@iu.edu::d4ec5b75-cca6-4ce5-9a21-bb8a8ca8cbc1" providerId="AD" clId="Web-{FBAAD45A-3F27-8E0E-D1D3-4EA9C426F1A7}" dt="2023-04-27T22:56:37.284" v="13"/>
          <ac:picMkLst>
            <pc:docMk/>
            <pc:sldMk cId="3616279359" sldId="404"/>
            <ac:picMk id="3" creationId="{1A501074-DFF9-BE1B-3129-21EEBD94A5F3}"/>
          </ac:picMkLst>
        </pc:picChg>
        <pc:picChg chg="add mod">
          <ac:chgData name="Bamidele, Ben Anuolu" userId="S::bbamidel@iu.edu::d4ec5b75-cca6-4ce5-9a21-bb8a8ca8cbc1" providerId="AD" clId="Web-{FBAAD45A-3F27-8E0E-D1D3-4EA9C426F1A7}" dt="2023-04-27T23:04:26.767" v="65" actId="14100"/>
          <ac:picMkLst>
            <pc:docMk/>
            <pc:sldMk cId="3616279359" sldId="404"/>
            <ac:picMk id="4" creationId="{6B5D3448-2270-1C87-9841-D0AB728B5014}"/>
          </ac:picMkLst>
        </pc:picChg>
        <pc:picChg chg="del">
          <ac:chgData name="Bamidele, Ben Anuolu" userId="S::bbamidel@iu.edu::d4ec5b75-cca6-4ce5-9a21-bb8a8ca8cbc1" providerId="AD" clId="Web-{FBAAD45A-3F27-8E0E-D1D3-4EA9C426F1A7}" dt="2023-04-27T22:54:37.436" v="0"/>
          <ac:picMkLst>
            <pc:docMk/>
            <pc:sldMk cId="3616279359" sldId="404"/>
            <ac:picMk id="5" creationId="{47B5B5A4-4EC9-DC97-ADC3-438841D8AF99}"/>
          </ac:picMkLst>
        </pc:picChg>
      </pc:sldChg>
      <pc:sldChg chg="modSp add replId modNotes">
        <pc:chgData name="Bamidele, Ben Anuolu" userId="S::bbamidel@iu.edu::d4ec5b75-cca6-4ce5-9a21-bb8a8ca8cbc1" providerId="AD" clId="Web-{FBAAD45A-3F27-8E0E-D1D3-4EA9C426F1A7}" dt="2023-04-28T00:33:02.612" v="159"/>
        <pc:sldMkLst>
          <pc:docMk/>
          <pc:sldMk cId="1615680506" sldId="430"/>
        </pc:sldMkLst>
        <pc:spChg chg="mod">
          <ac:chgData name="Bamidele, Ben Anuolu" userId="S::bbamidel@iu.edu::d4ec5b75-cca6-4ce5-9a21-bb8a8ca8cbc1" providerId="AD" clId="Web-{FBAAD45A-3F27-8E0E-D1D3-4EA9C426F1A7}" dt="2023-04-28T00:28:11.277" v="155" actId="1076"/>
          <ac:spMkLst>
            <pc:docMk/>
            <pc:sldMk cId="1615680506" sldId="430"/>
            <ac:spMk id="4" creationId="{BB13B28B-0E4E-3D83-50F7-C50A29B39D64}"/>
          </ac:spMkLst>
        </pc:spChg>
        <pc:spChg chg="mod">
          <ac:chgData name="Bamidele, Ben Anuolu" userId="S::bbamidel@iu.edu::d4ec5b75-cca6-4ce5-9a21-bb8a8ca8cbc1" providerId="AD" clId="Web-{FBAAD45A-3F27-8E0E-D1D3-4EA9C426F1A7}" dt="2023-04-27T23:50:00.679" v="70" actId="20577"/>
          <ac:spMkLst>
            <pc:docMk/>
            <pc:sldMk cId="1615680506" sldId="430"/>
            <ac:spMk id="5" creationId="{6EE873A6-A3A5-6FA8-E29F-2B956EC416B0}"/>
          </ac:spMkLst>
        </pc:spChg>
        <pc:spChg chg="mod">
          <ac:chgData name="Bamidele, Ben Anuolu" userId="S::bbamidel@iu.edu::d4ec5b75-cca6-4ce5-9a21-bb8a8ca8cbc1" providerId="AD" clId="Web-{FBAAD45A-3F27-8E0E-D1D3-4EA9C426F1A7}" dt="2023-04-27T23:51:49.557" v="148" actId="20577"/>
          <ac:spMkLst>
            <pc:docMk/>
            <pc:sldMk cId="1615680506" sldId="430"/>
            <ac:spMk id="6" creationId="{4DB428EB-0BDD-539C-8CE7-67947B8D9755}"/>
          </ac:spMkLst>
        </pc:spChg>
      </pc:sldChg>
      <pc:sldChg chg="new del">
        <pc:chgData name="Bamidele, Ben Anuolu" userId="S::bbamidel@iu.edu::d4ec5b75-cca6-4ce5-9a21-bb8a8ca8cbc1" providerId="AD" clId="Web-{FBAAD45A-3F27-8E0E-D1D3-4EA9C426F1A7}" dt="2023-04-27T23:36:17.503" v="67"/>
        <pc:sldMkLst>
          <pc:docMk/>
          <pc:sldMk cId="2803104220" sldId="430"/>
        </pc:sldMkLst>
      </pc:sldChg>
    </pc:docChg>
  </pc:docChgLst>
  <pc:docChgLst>
    <pc:chgData name="Funari, AJ Joseph" userId="S::ajfunari@iu.edu::05a62d41-3a9a-4965-97f2-fe4addda90f4" providerId="AD" clId="Web-{AEAD063C-0CFB-40F0-A2DF-8EF18CCEFFCD}"/>
    <pc:docChg chg="addSld modSld">
      <pc:chgData name="Funari, AJ Joseph" userId="S::ajfunari@iu.edu::05a62d41-3a9a-4965-97f2-fe4addda90f4" providerId="AD" clId="Web-{AEAD063C-0CFB-40F0-A2DF-8EF18CCEFFCD}" dt="2023-04-27T23:31:18.719" v="201" actId="14100"/>
      <pc:docMkLst>
        <pc:docMk/>
      </pc:docMkLst>
      <pc:sldChg chg="modSp">
        <pc:chgData name="Funari, AJ Joseph" userId="S::ajfunari@iu.edu::05a62d41-3a9a-4965-97f2-fe4addda90f4" providerId="AD" clId="Web-{AEAD063C-0CFB-40F0-A2DF-8EF18CCEFFCD}" dt="2023-04-27T23:29:48.497" v="181" actId="20577"/>
        <pc:sldMkLst>
          <pc:docMk/>
          <pc:sldMk cId="2799699045" sldId="322"/>
        </pc:sldMkLst>
        <pc:spChg chg="mod">
          <ac:chgData name="Funari, AJ Joseph" userId="S::ajfunari@iu.edu::05a62d41-3a9a-4965-97f2-fe4addda90f4" providerId="AD" clId="Web-{AEAD063C-0CFB-40F0-A2DF-8EF18CCEFFCD}" dt="2023-04-27T23:29:48.497" v="181" actId="20577"/>
          <ac:spMkLst>
            <pc:docMk/>
            <pc:sldMk cId="2799699045" sldId="322"/>
            <ac:spMk id="4" creationId="{CB9727CA-C44C-24B7-93B1-643A871F26A2}"/>
          </ac:spMkLst>
        </pc:spChg>
      </pc:sldChg>
      <pc:sldChg chg="addSp delSp modSp">
        <pc:chgData name="Funari, AJ Joseph" userId="S::ajfunari@iu.edu::05a62d41-3a9a-4965-97f2-fe4addda90f4" providerId="AD" clId="Web-{AEAD063C-0CFB-40F0-A2DF-8EF18CCEFFCD}" dt="2023-04-27T22:13:01.999" v="23" actId="1076"/>
        <pc:sldMkLst>
          <pc:docMk/>
          <pc:sldMk cId="4094327369" sldId="352"/>
        </pc:sldMkLst>
        <pc:spChg chg="mod">
          <ac:chgData name="Funari, AJ Joseph" userId="S::ajfunari@iu.edu::05a62d41-3a9a-4965-97f2-fe4addda90f4" providerId="AD" clId="Web-{AEAD063C-0CFB-40F0-A2DF-8EF18CCEFFCD}" dt="2023-04-27T22:12:19.340" v="14" actId="14100"/>
          <ac:spMkLst>
            <pc:docMk/>
            <pc:sldMk cId="4094327369" sldId="352"/>
            <ac:spMk id="4" creationId="{8CDD6D7A-457F-1350-75C3-BACDDFBD046A}"/>
          </ac:spMkLst>
        </pc:spChg>
        <pc:spChg chg="mod">
          <ac:chgData name="Funari, AJ Joseph" userId="S::ajfunari@iu.edu::05a62d41-3a9a-4965-97f2-fe4addda90f4" providerId="AD" clId="Web-{AEAD063C-0CFB-40F0-A2DF-8EF18CCEFFCD}" dt="2023-04-27T22:13:01.999" v="23" actId="1076"/>
          <ac:spMkLst>
            <pc:docMk/>
            <pc:sldMk cId="4094327369" sldId="352"/>
            <ac:spMk id="10" creationId="{E752E81B-7905-5021-03F5-3A546E5763AA}"/>
          </ac:spMkLst>
        </pc:spChg>
        <pc:spChg chg="mod">
          <ac:chgData name="Funari, AJ Joseph" userId="S::ajfunari@iu.edu::05a62d41-3a9a-4965-97f2-fe4addda90f4" providerId="AD" clId="Web-{AEAD063C-0CFB-40F0-A2DF-8EF18CCEFFCD}" dt="2023-04-27T22:12:53.952" v="21" actId="1076"/>
          <ac:spMkLst>
            <pc:docMk/>
            <pc:sldMk cId="4094327369" sldId="352"/>
            <ac:spMk id="12" creationId="{A81D0362-9F22-1433-717D-9616F5101A4B}"/>
          </ac:spMkLst>
        </pc:spChg>
        <pc:picChg chg="add mod">
          <ac:chgData name="Funari, AJ Joseph" userId="S::ajfunari@iu.edu::05a62d41-3a9a-4965-97f2-fe4addda90f4" providerId="AD" clId="Web-{AEAD063C-0CFB-40F0-A2DF-8EF18CCEFFCD}" dt="2023-04-27T22:12:33.201" v="16" actId="1076"/>
          <ac:picMkLst>
            <pc:docMk/>
            <pc:sldMk cId="4094327369" sldId="352"/>
            <ac:picMk id="2" creationId="{F4BFBBA3-B316-DF1B-4AA5-54B3557F0BDF}"/>
          </ac:picMkLst>
        </pc:picChg>
        <pc:picChg chg="del">
          <ac:chgData name="Funari, AJ Joseph" userId="S::ajfunari@iu.edu::05a62d41-3a9a-4965-97f2-fe4addda90f4" providerId="AD" clId="Web-{AEAD063C-0CFB-40F0-A2DF-8EF18CCEFFCD}" dt="2023-04-27T22:11:24.665" v="0"/>
          <ac:picMkLst>
            <pc:docMk/>
            <pc:sldMk cId="4094327369" sldId="352"/>
            <ac:picMk id="3" creationId="{33129532-343E-7299-21B3-F7785FE17969}"/>
          </ac:picMkLst>
        </pc:picChg>
        <pc:picChg chg="mod">
          <ac:chgData name="Funari, AJ Joseph" userId="S::ajfunari@iu.edu::05a62d41-3a9a-4965-97f2-fe4addda90f4" providerId="AD" clId="Web-{AEAD063C-0CFB-40F0-A2DF-8EF18CCEFFCD}" dt="2023-04-27T22:12:39.154" v="19" actId="1076"/>
          <ac:picMkLst>
            <pc:docMk/>
            <pc:sldMk cId="4094327369" sldId="352"/>
            <ac:picMk id="15" creationId="{FC2918C6-BAAB-A7C3-88E5-4404FCD2D54A}"/>
          </ac:picMkLst>
        </pc:picChg>
      </pc:sldChg>
      <pc:sldChg chg="modSp">
        <pc:chgData name="Funari, AJ Joseph" userId="S::ajfunari@iu.edu::05a62d41-3a9a-4965-97f2-fe4addda90f4" providerId="AD" clId="Web-{AEAD063C-0CFB-40F0-A2DF-8EF18CCEFFCD}" dt="2023-04-27T23:29:59.326" v="186" actId="20577"/>
        <pc:sldMkLst>
          <pc:docMk/>
          <pc:sldMk cId="4274061363" sldId="387"/>
        </pc:sldMkLst>
        <pc:spChg chg="mod">
          <ac:chgData name="Funari, AJ Joseph" userId="S::ajfunari@iu.edu::05a62d41-3a9a-4965-97f2-fe4addda90f4" providerId="AD" clId="Web-{AEAD063C-0CFB-40F0-A2DF-8EF18CCEFFCD}" dt="2023-04-27T23:29:59.326" v="186" actId="20577"/>
          <ac:spMkLst>
            <pc:docMk/>
            <pc:sldMk cId="4274061363" sldId="387"/>
            <ac:spMk id="5" creationId="{AB9B3034-ADC8-27B3-5EEA-B19DFB341E00}"/>
          </ac:spMkLst>
        </pc:spChg>
      </pc:sldChg>
      <pc:sldChg chg="modSp">
        <pc:chgData name="Funari, AJ Joseph" userId="S::ajfunari@iu.edu::05a62d41-3a9a-4965-97f2-fe4addda90f4" providerId="AD" clId="Web-{AEAD063C-0CFB-40F0-A2DF-8EF18CCEFFCD}" dt="2023-04-27T23:30:04.123" v="188" actId="20577"/>
        <pc:sldMkLst>
          <pc:docMk/>
          <pc:sldMk cId="1306653253" sldId="388"/>
        </pc:sldMkLst>
        <pc:spChg chg="mod">
          <ac:chgData name="Funari, AJ Joseph" userId="S::ajfunari@iu.edu::05a62d41-3a9a-4965-97f2-fe4addda90f4" providerId="AD" clId="Web-{AEAD063C-0CFB-40F0-A2DF-8EF18CCEFFCD}" dt="2023-04-27T23:30:04.123" v="188" actId="20577"/>
          <ac:spMkLst>
            <pc:docMk/>
            <pc:sldMk cId="1306653253" sldId="388"/>
            <ac:spMk id="5" creationId="{BC20D01B-43AD-19C7-D4C4-68ADF29D8981}"/>
          </ac:spMkLst>
        </pc:spChg>
      </pc:sldChg>
      <pc:sldChg chg="modSp">
        <pc:chgData name="Funari, AJ Joseph" userId="S::ajfunari@iu.edu::05a62d41-3a9a-4965-97f2-fe4addda90f4" providerId="AD" clId="Web-{AEAD063C-0CFB-40F0-A2DF-8EF18CCEFFCD}" dt="2023-04-27T23:29:54.341" v="184" actId="20577"/>
        <pc:sldMkLst>
          <pc:docMk/>
          <pc:sldMk cId="3681414496" sldId="389"/>
        </pc:sldMkLst>
        <pc:spChg chg="mod">
          <ac:chgData name="Funari, AJ Joseph" userId="S::ajfunari@iu.edu::05a62d41-3a9a-4965-97f2-fe4addda90f4" providerId="AD" clId="Web-{AEAD063C-0CFB-40F0-A2DF-8EF18CCEFFCD}" dt="2023-04-27T22:14:08.894" v="31" actId="20577"/>
          <ac:spMkLst>
            <pc:docMk/>
            <pc:sldMk cId="3681414496" sldId="389"/>
            <ac:spMk id="4" creationId="{BB13B28B-0E4E-3D83-50F7-C50A29B39D64}"/>
          </ac:spMkLst>
        </pc:spChg>
        <pc:spChg chg="mod">
          <ac:chgData name="Funari, AJ Joseph" userId="S::ajfunari@iu.edu::05a62d41-3a9a-4965-97f2-fe4addda90f4" providerId="AD" clId="Web-{AEAD063C-0CFB-40F0-A2DF-8EF18CCEFFCD}" dt="2023-04-27T23:29:54.341" v="184" actId="20577"/>
          <ac:spMkLst>
            <pc:docMk/>
            <pc:sldMk cId="3681414496" sldId="389"/>
            <ac:spMk id="6" creationId="{4DB428EB-0BDD-539C-8CE7-67947B8D9755}"/>
          </ac:spMkLst>
        </pc:spChg>
      </pc:sldChg>
      <pc:sldChg chg="modSp">
        <pc:chgData name="Funari, AJ Joseph" userId="S::ajfunari@iu.edu::05a62d41-3a9a-4965-97f2-fe4addda90f4" providerId="AD" clId="Web-{AEAD063C-0CFB-40F0-A2DF-8EF18CCEFFCD}" dt="2023-04-27T23:30:08.013" v="190" actId="20577"/>
        <pc:sldMkLst>
          <pc:docMk/>
          <pc:sldMk cId="3406965817" sldId="390"/>
        </pc:sldMkLst>
        <pc:spChg chg="mod">
          <ac:chgData name="Funari, AJ Joseph" userId="S::ajfunari@iu.edu::05a62d41-3a9a-4965-97f2-fe4addda90f4" providerId="AD" clId="Web-{AEAD063C-0CFB-40F0-A2DF-8EF18CCEFFCD}" dt="2023-04-27T23:30:08.013" v="190" actId="20577"/>
          <ac:spMkLst>
            <pc:docMk/>
            <pc:sldMk cId="3406965817" sldId="390"/>
            <ac:spMk id="5" creationId="{AB9B3034-ADC8-27B3-5EEA-B19DFB341E00}"/>
          </ac:spMkLst>
        </pc:spChg>
      </pc:sldChg>
      <pc:sldChg chg="modSp">
        <pc:chgData name="Funari, AJ Joseph" userId="S::ajfunari@iu.edu::05a62d41-3a9a-4965-97f2-fe4addda90f4" providerId="AD" clId="Web-{AEAD063C-0CFB-40F0-A2DF-8EF18CCEFFCD}" dt="2023-04-27T23:28:59.964" v="164" actId="14100"/>
        <pc:sldMkLst>
          <pc:docMk/>
          <pc:sldMk cId="1698161203" sldId="392"/>
        </pc:sldMkLst>
        <pc:spChg chg="mod">
          <ac:chgData name="Funari, AJ Joseph" userId="S::ajfunari@iu.edu::05a62d41-3a9a-4965-97f2-fe4addda90f4" providerId="AD" clId="Web-{AEAD063C-0CFB-40F0-A2DF-8EF18CCEFFCD}" dt="2023-04-27T23:28:59.964" v="164" actId="14100"/>
          <ac:spMkLst>
            <pc:docMk/>
            <pc:sldMk cId="1698161203" sldId="392"/>
            <ac:spMk id="10" creationId="{9CD48FEC-5155-32FE-CDC0-69D7FB60EB67}"/>
          </ac:spMkLst>
        </pc:spChg>
      </pc:sldChg>
      <pc:sldChg chg="addSp delSp modSp">
        <pc:chgData name="Funari, AJ Joseph" userId="S::ajfunari@iu.edu::05a62d41-3a9a-4965-97f2-fe4addda90f4" providerId="AD" clId="Web-{AEAD063C-0CFB-40F0-A2DF-8EF18CCEFFCD}" dt="2023-04-27T23:30:25.686" v="191" actId="1076"/>
        <pc:sldMkLst>
          <pc:docMk/>
          <pc:sldMk cId="1681078101" sldId="399"/>
        </pc:sldMkLst>
        <pc:spChg chg="mod">
          <ac:chgData name="Funari, AJ Joseph" userId="S::ajfunari@iu.edu::05a62d41-3a9a-4965-97f2-fe4addda90f4" providerId="AD" clId="Web-{AEAD063C-0CFB-40F0-A2DF-8EF18CCEFFCD}" dt="2023-04-27T23:29:12.355" v="176" actId="20577"/>
          <ac:spMkLst>
            <pc:docMk/>
            <pc:sldMk cId="1681078101" sldId="399"/>
            <ac:spMk id="8" creationId="{8B5AEEBB-6CD0-8CAD-DD93-4E41234FD12F}"/>
          </ac:spMkLst>
        </pc:spChg>
        <pc:spChg chg="mod">
          <ac:chgData name="Funari, AJ Joseph" userId="S::ajfunari@iu.edu::05a62d41-3a9a-4965-97f2-fe4addda90f4" providerId="AD" clId="Web-{AEAD063C-0CFB-40F0-A2DF-8EF18CCEFFCD}" dt="2023-04-27T23:28:02.681" v="127" actId="20577"/>
          <ac:spMkLst>
            <pc:docMk/>
            <pc:sldMk cId="1681078101" sldId="399"/>
            <ac:spMk id="10" creationId="{9CD48FEC-5155-32FE-CDC0-69D7FB60EB67}"/>
          </ac:spMkLst>
        </pc:spChg>
        <pc:picChg chg="add del mod modCrop">
          <ac:chgData name="Funari, AJ Joseph" userId="S::ajfunari@iu.edu::05a62d41-3a9a-4965-97f2-fe4addda90f4" providerId="AD" clId="Web-{AEAD063C-0CFB-40F0-A2DF-8EF18CCEFFCD}" dt="2023-04-27T23:27:48.665" v="97"/>
          <ac:picMkLst>
            <pc:docMk/>
            <pc:sldMk cId="1681078101" sldId="399"/>
            <ac:picMk id="2" creationId="{293B7538-C0FF-97D8-EEC0-1C2B47DE8CEA}"/>
          </ac:picMkLst>
        </pc:picChg>
        <pc:picChg chg="del">
          <ac:chgData name="Funari, AJ Joseph" userId="S::ajfunari@iu.edu::05a62d41-3a9a-4965-97f2-fe4addda90f4" providerId="AD" clId="Web-{AEAD063C-0CFB-40F0-A2DF-8EF18CCEFFCD}" dt="2023-04-27T23:10:30.535" v="37"/>
          <ac:picMkLst>
            <pc:docMk/>
            <pc:sldMk cId="1681078101" sldId="399"/>
            <ac:picMk id="3" creationId="{ECF90034-A6A0-D647-CD0E-6EBBC4E2CA7B}"/>
          </ac:picMkLst>
        </pc:picChg>
        <pc:picChg chg="add del mod">
          <ac:chgData name="Funari, AJ Joseph" userId="S::ajfunari@iu.edu::05a62d41-3a9a-4965-97f2-fe4addda90f4" providerId="AD" clId="Web-{AEAD063C-0CFB-40F0-A2DF-8EF18CCEFFCD}" dt="2023-04-27T23:26:36.866" v="86"/>
          <ac:picMkLst>
            <pc:docMk/>
            <pc:sldMk cId="1681078101" sldId="399"/>
            <ac:picMk id="4" creationId="{254449A5-C2D7-2C7D-7F3C-130B31A59312}"/>
          </ac:picMkLst>
        </pc:picChg>
        <pc:picChg chg="add mod modCrop">
          <ac:chgData name="Funari, AJ Joseph" userId="S::ajfunari@iu.edu::05a62d41-3a9a-4965-97f2-fe4addda90f4" providerId="AD" clId="Web-{AEAD063C-0CFB-40F0-A2DF-8EF18CCEFFCD}" dt="2023-04-27T23:30:25.686" v="191" actId="1076"/>
          <ac:picMkLst>
            <pc:docMk/>
            <pc:sldMk cId="1681078101" sldId="399"/>
            <ac:picMk id="5" creationId="{AF9EE222-16EA-164E-649F-07FBB4D47A0F}"/>
          </ac:picMkLst>
        </pc:picChg>
      </pc:sldChg>
      <pc:sldChg chg="addSp delSp modSp">
        <pc:chgData name="Funari, AJ Joseph" userId="S::ajfunari@iu.edu::05a62d41-3a9a-4965-97f2-fe4addda90f4" providerId="AD" clId="Web-{AEAD063C-0CFB-40F0-A2DF-8EF18CCEFFCD}" dt="2023-04-27T23:16:26.407" v="61" actId="1076"/>
        <pc:sldMkLst>
          <pc:docMk/>
          <pc:sldMk cId="857790737" sldId="403"/>
        </pc:sldMkLst>
        <pc:spChg chg="mod">
          <ac:chgData name="Funari, AJ Joseph" userId="S::ajfunari@iu.edu::05a62d41-3a9a-4965-97f2-fe4addda90f4" providerId="AD" clId="Web-{AEAD063C-0CFB-40F0-A2DF-8EF18CCEFFCD}" dt="2023-04-27T23:16:26.407" v="61" actId="1076"/>
          <ac:spMkLst>
            <pc:docMk/>
            <pc:sldMk cId="857790737" sldId="403"/>
            <ac:spMk id="2" creationId="{75CDCA6D-8F0D-2D3B-B430-9FB3714BCCF3}"/>
          </ac:spMkLst>
        </pc:spChg>
        <pc:picChg chg="add mod">
          <ac:chgData name="Funari, AJ Joseph" userId="S::ajfunari@iu.edu::05a62d41-3a9a-4965-97f2-fe4addda90f4" providerId="AD" clId="Web-{AEAD063C-0CFB-40F0-A2DF-8EF18CCEFFCD}" dt="2023-04-27T23:12:09.304" v="46" actId="1076"/>
          <ac:picMkLst>
            <pc:docMk/>
            <pc:sldMk cId="857790737" sldId="403"/>
            <ac:picMk id="3" creationId="{F50028B0-E2CC-238A-597D-EB6AEBC34EEC}"/>
          </ac:picMkLst>
        </pc:picChg>
        <pc:picChg chg="add del mod modCrop">
          <ac:chgData name="Funari, AJ Joseph" userId="S::ajfunari@iu.edu::05a62d41-3a9a-4965-97f2-fe4addda90f4" providerId="AD" clId="Web-{AEAD063C-0CFB-40F0-A2DF-8EF18CCEFFCD}" dt="2023-04-27T23:15:12.029" v="53"/>
          <ac:picMkLst>
            <pc:docMk/>
            <pc:sldMk cId="857790737" sldId="403"/>
            <ac:picMk id="4" creationId="{E47429E0-5590-5CB3-248C-5DFD7AFCBCA2}"/>
          </ac:picMkLst>
        </pc:picChg>
        <pc:picChg chg="add mod modCrop">
          <ac:chgData name="Funari, AJ Joseph" userId="S::ajfunari@iu.edu::05a62d41-3a9a-4965-97f2-fe4addda90f4" providerId="AD" clId="Web-{AEAD063C-0CFB-40F0-A2DF-8EF18CCEFFCD}" dt="2023-04-27T23:16:14.219" v="60"/>
          <ac:picMkLst>
            <pc:docMk/>
            <pc:sldMk cId="857790737" sldId="403"/>
            <ac:picMk id="5" creationId="{E6A7F66D-BFB6-6ECA-F11B-F43F3BA02CF3}"/>
          </ac:picMkLst>
        </pc:picChg>
      </pc:sldChg>
      <pc:sldChg chg="modSp">
        <pc:chgData name="Funari, AJ Joseph" userId="S::ajfunari@iu.edu::05a62d41-3a9a-4965-97f2-fe4addda90f4" providerId="AD" clId="Web-{AEAD063C-0CFB-40F0-A2DF-8EF18CCEFFCD}" dt="2023-04-27T22:13:37.205" v="24" actId="1076"/>
        <pc:sldMkLst>
          <pc:docMk/>
          <pc:sldMk cId="2185250563" sldId="420"/>
        </pc:sldMkLst>
        <pc:picChg chg="mod">
          <ac:chgData name="Funari, AJ Joseph" userId="S::ajfunari@iu.edu::05a62d41-3a9a-4965-97f2-fe4addda90f4" providerId="AD" clId="Web-{AEAD063C-0CFB-40F0-A2DF-8EF18CCEFFCD}" dt="2023-04-27T22:13:37.205" v="24" actId="1076"/>
          <ac:picMkLst>
            <pc:docMk/>
            <pc:sldMk cId="2185250563" sldId="420"/>
            <ac:picMk id="20" creationId="{7BCA0FBE-DC3B-D9BD-D903-1052A7AAEBEB}"/>
          </ac:picMkLst>
        </pc:picChg>
      </pc:sldChg>
      <pc:sldChg chg="modSp">
        <pc:chgData name="Funari, AJ Joseph" userId="S::ajfunari@iu.edu::05a62d41-3a9a-4965-97f2-fe4addda90f4" providerId="AD" clId="Web-{AEAD063C-0CFB-40F0-A2DF-8EF18CCEFFCD}" dt="2023-04-27T23:30:56.281" v="200" actId="14100"/>
        <pc:sldMkLst>
          <pc:docMk/>
          <pc:sldMk cId="1760460414" sldId="422"/>
        </pc:sldMkLst>
        <pc:spChg chg="mod">
          <ac:chgData name="Funari, AJ Joseph" userId="S::ajfunari@iu.edu::05a62d41-3a9a-4965-97f2-fe4addda90f4" providerId="AD" clId="Web-{AEAD063C-0CFB-40F0-A2DF-8EF18CCEFFCD}" dt="2023-04-27T23:30:56.281" v="200" actId="14100"/>
          <ac:spMkLst>
            <pc:docMk/>
            <pc:sldMk cId="1760460414" sldId="422"/>
            <ac:spMk id="10" creationId="{9CD48FEC-5155-32FE-CDC0-69D7FB60EB67}"/>
          </ac:spMkLst>
        </pc:spChg>
      </pc:sldChg>
      <pc:sldChg chg="addSp modSp">
        <pc:chgData name="Funari, AJ Joseph" userId="S::ajfunari@iu.edu::05a62d41-3a9a-4965-97f2-fe4addda90f4" providerId="AD" clId="Web-{AEAD063C-0CFB-40F0-A2DF-8EF18CCEFFCD}" dt="2023-04-27T23:27:38.508" v="96" actId="1076"/>
        <pc:sldMkLst>
          <pc:docMk/>
          <pc:sldMk cId="2804508852" sldId="427"/>
        </pc:sldMkLst>
        <pc:picChg chg="add mod">
          <ac:chgData name="Funari, AJ Joseph" userId="S::ajfunari@iu.edu::05a62d41-3a9a-4965-97f2-fe4addda90f4" providerId="AD" clId="Web-{AEAD063C-0CFB-40F0-A2DF-8EF18CCEFFCD}" dt="2023-04-27T23:27:38.508" v="96" actId="1076"/>
          <ac:picMkLst>
            <pc:docMk/>
            <pc:sldMk cId="2804508852" sldId="427"/>
            <ac:picMk id="5" creationId="{955503B6-E0C8-898D-48A6-10BB60588E14}"/>
          </ac:picMkLst>
        </pc:picChg>
      </pc:sldChg>
      <pc:sldChg chg="modSp">
        <pc:chgData name="Funari, AJ Joseph" userId="S::ajfunari@iu.edu::05a62d41-3a9a-4965-97f2-fe4addda90f4" providerId="AD" clId="Web-{AEAD063C-0CFB-40F0-A2DF-8EF18CCEFFCD}" dt="2023-04-27T23:31:18.719" v="201" actId="14100"/>
        <pc:sldMkLst>
          <pc:docMk/>
          <pc:sldMk cId="2586668915" sldId="428"/>
        </pc:sldMkLst>
        <pc:picChg chg="mod">
          <ac:chgData name="Funari, AJ Joseph" userId="S::ajfunari@iu.edu::05a62d41-3a9a-4965-97f2-fe4addda90f4" providerId="AD" clId="Web-{AEAD063C-0CFB-40F0-A2DF-8EF18CCEFFCD}" dt="2023-04-27T23:31:18.719" v="201" actId="14100"/>
          <ac:picMkLst>
            <pc:docMk/>
            <pc:sldMk cId="2586668915" sldId="428"/>
            <ac:picMk id="5" creationId="{73CD19D1-7FBE-2F3D-5DA4-ECD1031301AF}"/>
          </ac:picMkLst>
        </pc:picChg>
      </pc:sldChg>
      <pc:sldChg chg="addSp delSp modSp add replId">
        <pc:chgData name="Funari, AJ Joseph" userId="S::ajfunari@iu.edu::05a62d41-3a9a-4965-97f2-fe4addda90f4" providerId="AD" clId="Web-{AEAD063C-0CFB-40F0-A2DF-8EF18CCEFFCD}" dt="2023-04-27T23:28:45.214" v="161" actId="1076"/>
        <pc:sldMkLst>
          <pc:docMk/>
          <pc:sldMk cId="2929979925" sldId="429"/>
        </pc:sldMkLst>
        <pc:spChg chg="del">
          <ac:chgData name="Funari, AJ Joseph" userId="S::ajfunari@iu.edu::05a62d41-3a9a-4965-97f2-fe4addda90f4" providerId="AD" clId="Web-{AEAD063C-0CFB-40F0-A2DF-8EF18CCEFFCD}" dt="2023-04-27T23:28:39.432" v="158"/>
          <ac:spMkLst>
            <pc:docMk/>
            <pc:sldMk cId="2929979925" sldId="429"/>
            <ac:spMk id="3" creationId="{D11DB14B-7FDE-DEBC-6F77-E9981CA96A4C}"/>
          </ac:spMkLst>
        </pc:spChg>
        <pc:spChg chg="add del mod">
          <ac:chgData name="Funari, AJ Joseph" userId="S::ajfunari@iu.edu::05a62d41-3a9a-4965-97f2-fe4addda90f4" providerId="AD" clId="Web-{AEAD063C-0CFB-40F0-A2DF-8EF18CCEFFCD}" dt="2023-04-27T23:28:42.526" v="160"/>
          <ac:spMkLst>
            <pc:docMk/>
            <pc:sldMk cId="2929979925" sldId="429"/>
            <ac:spMk id="4" creationId="{A532D2E7-7766-727B-A2EA-9BDA97DB8149}"/>
          </ac:spMkLst>
        </pc:spChg>
        <pc:spChg chg="add mod">
          <ac:chgData name="Funari, AJ Joseph" userId="S::ajfunari@iu.edu::05a62d41-3a9a-4965-97f2-fe4addda90f4" providerId="AD" clId="Web-{AEAD063C-0CFB-40F0-A2DF-8EF18CCEFFCD}" dt="2023-04-27T23:28:45.214" v="161" actId="1076"/>
          <ac:spMkLst>
            <pc:docMk/>
            <pc:sldMk cId="2929979925" sldId="429"/>
            <ac:spMk id="6" creationId="{7A7C8124-22B9-9100-D241-57792DEA86BF}"/>
          </ac:spMkLst>
        </pc:spChg>
        <pc:spChg chg="mod">
          <ac:chgData name="Funari, AJ Joseph" userId="S::ajfunari@iu.edu::05a62d41-3a9a-4965-97f2-fe4addda90f4" providerId="AD" clId="Web-{AEAD063C-0CFB-40F0-A2DF-8EF18CCEFFCD}" dt="2023-04-27T23:28:28.838" v="157" actId="14100"/>
          <ac:spMkLst>
            <pc:docMk/>
            <pc:sldMk cId="2929979925" sldId="429"/>
            <ac:spMk id="10" creationId="{9CD48FEC-5155-32FE-CDC0-69D7FB60EB67}"/>
          </ac:spMkLst>
        </pc:spChg>
      </pc:sldChg>
    </pc:docChg>
  </pc:docChgLst>
  <pc:docChgLst>
    <pc:chgData name="Funari, AJ Joseph" userId="S::ajfunari@iu.edu::05a62d41-3a9a-4965-97f2-fe4addda90f4" providerId="AD" clId="Web-{E300EC4A-AC89-E2C9-3068-F85D70762D04}"/>
    <pc:docChg chg="modSld">
      <pc:chgData name="Funari, AJ Joseph" userId="S::ajfunari@iu.edu::05a62d41-3a9a-4965-97f2-fe4addda90f4" providerId="AD" clId="Web-{E300EC4A-AC89-E2C9-3068-F85D70762D04}" dt="2023-04-13T04:51:19.080" v="20" actId="1076"/>
      <pc:docMkLst>
        <pc:docMk/>
      </pc:docMkLst>
      <pc:sldChg chg="addSp delSp modSp">
        <pc:chgData name="Funari, AJ Joseph" userId="S::ajfunari@iu.edu::05a62d41-3a9a-4965-97f2-fe4addda90f4" providerId="AD" clId="Web-{E300EC4A-AC89-E2C9-3068-F85D70762D04}" dt="2023-04-13T04:51:19.080" v="20" actId="1076"/>
        <pc:sldMkLst>
          <pc:docMk/>
          <pc:sldMk cId="988228613" sldId="360"/>
        </pc:sldMkLst>
        <pc:spChg chg="add mod">
          <ac:chgData name="Funari, AJ Joseph" userId="S::ajfunari@iu.edu::05a62d41-3a9a-4965-97f2-fe4addda90f4" providerId="AD" clId="Web-{E300EC4A-AC89-E2C9-3068-F85D70762D04}" dt="2023-04-13T04:50:33.344" v="8" actId="20577"/>
          <ac:spMkLst>
            <pc:docMk/>
            <pc:sldMk cId="988228613" sldId="360"/>
            <ac:spMk id="4" creationId="{B4F384BC-166C-2F49-238A-C366EF486236}"/>
          </ac:spMkLst>
        </pc:spChg>
        <pc:picChg chg="del">
          <ac:chgData name="Funari, AJ Joseph" userId="S::ajfunari@iu.edu::05a62d41-3a9a-4965-97f2-fe4addda90f4" providerId="AD" clId="Web-{E300EC4A-AC89-E2C9-3068-F85D70762D04}" dt="2023-04-13T04:50:18.860" v="0"/>
          <ac:picMkLst>
            <pc:docMk/>
            <pc:sldMk cId="988228613" sldId="360"/>
            <ac:picMk id="3" creationId="{0AC8B824-3CBF-23F0-CE78-013C2B4D2588}"/>
          </ac:picMkLst>
        </pc:picChg>
        <pc:picChg chg="add mod modCrop">
          <ac:chgData name="Funari, AJ Joseph" userId="S::ajfunari@iu.edu::05a62d41-3a9a-4965-97f2-fe4addda90f4" providerId="AD" clId="Web-{E300EC4A-AC89-E2C9-3068-F85D70762D04}" dt="2023-04-13T04:51:19.080" v="20" actId="1076"/>
          <ac:picMkLst>
            <pc:docMk/>
            <pc:sldMk cId="988228613" sldId="360"/>
            <ac:picMk id="5" creationId="{83C25136-D571-40EF-4779-D66C106BDC4B}"/>
          </ac:picMkLst>
        </pc:picChg>
      </pc:sldChg>
    </pc:docChg>
  </pc:docChgLst>
  <pc:docChgLst>
    <pc:chgData name="Navarrete, Isaac Francisco" userId="42a561a2-79bc-4505-892c-34e9e98872d8" providerId="ADAL" clId="{6ADC4DB4-B039-4F2A-AA93-4CE5D3E924BC}"/>
    <pc:docChg chg="undo custSel addSld delSld modSld sldOrd">
      <pc:chgData name="Navarrete, Isaac Francisco" userId="42a561a2-79bc-4505-892c-34e9e98872d8" providerId="ADAL" clId="{6ADC4DB4-B039-4F2A-AA93-4CE5D3E924BC}" dt="2023-04-28T00:30:48.975" v="2442" actId="1076"/>
      <pc:docMkLst>
        <pc:docMk/>
      </pc:docMkLst>
      <pc:sldChg chg="modSp mod">
        <pc:chgData name="Navarrete, Isaac Francisco" userId="42a561a2-79bc-4505-892c-34e9e98872d8" providerId="ADAL" clId="{6ADC4DB4-B039-4F2A-AA93-4CE5D3E924BC}" dt="2023-04-13T14:47:49.782" v="698" actId="255"/>
        <pc:sldMkLst>
          <pc:docMk/>
          <pc:sldMk cId="1422682909" sldId="326"/>
        </pc:sldMkLst>
        <pc:spChg chg="mod">
          <ac:chgData name="Navarrete, Isaac Francisco" userId="42a561a2-79bc-4505-892c-34e9e98872d8" providerId="ADAL" clId="{6ADC4DB4-B039-4F2A-AA93-4CE5D3E924BC}" dt="2023-04-13T14:47:49.782" v="698" actId="255"/>
          <ac:spMkLst>
            <pc:docMk/>
            <pc:sldMk cId="1422682909" sldId="326"/>
            <ac:spMk id="4" creationId="{00000000-0000-0000-0000-000000000000}"/>
          </ac:spMkLst>
        </pc:spChg>
      </pc:sldChg>
      <pc:sldChg chg="addSp delSp modSp mod">
        <pc:chgData name="Navarrete, Isaac Francisco" userId="42a561a2-79bc-4505-892c-34e9e98872d8" providerId="ADAL" clId="{6ADC4DB4-B039-4F2A-AA93-4CE5D3E924BC}" dt="2023-04-13T15:44:43.335" v="836" actId="1076"/>
        <pc:sldMkLst>
          <pc:docMk/>
          <pc:sldMk cId="676703064" sldId="340"/>
        </pc:sldMkLst>
        <pc:graphicFrameChg chg="add del mod modGraphic">
          <ac:chgData name="Navarrete, Isaac Francisco" userId="42a561a2-79bc-4505-892c-34e9e98872d8" providerId="ADAL" clId="{6ADC4DB4-B039-4F2A-AA93-4CE5D3E924BC}" dt="2023-04-13T15:42:03.012" v="800" actId="478"/>
          <ac:graphicFrameMkLst>
            <pc:docMk/>
            <pc:sldMk cId="676703064" sldId="340"/>
            <ac:graphicFrameMk id="2" creationId="{9597682A-0D10-139F-0760-D2210865D7B8}"/>
          </ac:graphicFrameMkLst>
        </pc:graphicFrameChg>
        <pc:graphicFrameChg chg="add del mod">
          <ac:chgData name="Navarrete, Isaac Francisco" userId="42a561a2-79bc-4505-892c-34e9e98872d8" providerId="ADAL" clId="{6ADC4DB4-B039-4F2A-AA93-4CE5D3E924BC}" dt="2023-04-13T15:42:19.759" v="812"/>
          <ac:graphicFrameMkLst>
            <pc:docMk/>
            <pc:sldMk cId="676703064" sldId="340"/>
            <ac:graphicFrameMk id="3" creationId="{FA0FDB91-3AF5-4618-D857-15EA8CE71F9A}"/>
          </ac:graphicFrameMkLst>
        </pc:graphicFrameChg>
        <pc:graphicFrameChg chg="add mod modGraphic">
          <ac:chgData name="Navarrete, Isaac Francisco" userId="42a561a2-79bc-4505-892c-34e9e98872d8" providerId="ADAL" clId="{6ADC4DB4-B039-4F2A-AA93-4CE5D3E924BC}" dt="2023-04-13T15:44:43.335" v="836" actId="1076"/>
          <ac:graphicFrameMkLst>
            <pc:docMk/>
            <pc:sldMk cId="676703064" sldId="340"/>
            <ac:graphicFrameMk id="6" creationId="{4DC6A518-0745-9626-BC7C-C505AAE455B3}"/>
          </ac:graphicFrameMkLst>
        </pc:graphicFrameChg>
        <pc:graphicFrameChg chg="add del mod">
          <ac:chgData name="Navarrete, Isaac Francisco" userId="42a561a2-79bc-4505-892c-34e9e98872d8" providerId="ADAL" clId="{6ADC4DB4-B039-4F2A-AA93-4CE5D3E924BC}" dt="2023-04-13T15:42:51.786" v="817"/>
          <ac:graphicFrameMkLst>
            <pc:docMk/>
            <pc:sldMk cId="676703064" sldId="340"/>
            <ac:graphicFrameMk id="8" creationId="{81E206A2-3E41-FE61-5613-568415FB43D2}"/>
          </ac:graphicFrameMkLst>
        </pc:graphicFrameChg>
        <pc:graphicFrameChg chg="add del mod">
          <ac:chgData name="Navarrete, Isaac Francisco" userId="42a561a2-79bc-4505-892c-34e9e98872d8" providerId="ADAL" clId="{6ADC4DB4-B039-4F2A-AA93-4CE5D3E924BC}" dt="2023-04-13T15:43:04.738" v="820"/>
          <ac:graphicFrameMkLst>
            <pc:docMk/>
            <pc:sldMk cId="676703064" sldId="340"/>
            <ac:graphicFrameMk id="9" creationId="{FC50351C-6C97-42F2-0C60-EFCA069F2275}"/>
          </ac:graphicFrameMkLst>
        </pc:graphicFrameChg>
        <pc:picChg chg="del">
          <ac:chgData name="Navarrete, Isaac Francisco" userId="42a561a2-79bc-4505-892c-34e9e98872d8" providerId="ADAL" clId="{6ADC4DB4-B039-4F2A-AA93-4CE5D3E924BC}" dt="2023-04-13T15:40:23.051" v="785" actId="478"/>
          <ac:picMkLst>
            <pc:docMk/>
            <pc:sldMk cId="676703064" sldId="340"/>
            <ac:picMk id="5" creationId="{6792EDCD-E5D9-041E-9E6E-ECEE8BCA3B33}"/>
          </ac:picMkLst>
        </pc:picChg>
      </pc:sldChg>
      <pc:sldChg chg="addSp delSp modSp mod">
        <pc:chgData name="Navarrete, Isaac Francisco" userId="42a561a2-79bc-4505-892c-34e9e98872d8" providerId="ADAL" clId="{6ADC4DB4-B039-4F2A-AA93-4CE5D3E924BC}" dt="2023-04-28T00:30:48.975" v="2442" actId="1076"/>
        <pc:sldMkLst>
          <pc:docMk/>
          <pc:sldMk cId="4094327369" sldId="352"/>
        </pc:sldMkLst>
        <pc:picChg chg="del">
          <ac:chgData name="Navarrete, Isaac Francisco" userId="42a561a2-79bc-4505-892c-34e9e98872d8" providerId="ADAL" clId="{6ADC4DB4-B039-4F2A-AA93-4CE5D3E924BC}" dt="2023-04-28T00:30:42.394" v="2440" actId="478"/>
          <ac:picMkLst>
            <pc:docMk/>
            <pc:sldMk cId="4094327369" sldId="352"/>
            <ac:picMk id="2" creationId="{F4BFBBA3-B316-DF1B-4AA5-54B3557F0BDF}"/>
          </ac:picMkLst>
        </pc:picChg>
        <pc:picChg chg="add mod">
          <ac:chgData name="Navarrete, Isaac Francisco" userId="42a561a2-79bc-4505-892c-34e9e98872d8" providerId="ADAL" clId="{6ADC4DB4-B039-4F2A-AA93-4CE5D3E924BC}" dt="2023-04-13T14:50:11.064" v="706" actId="1076"/>
          <ac:picMkLst>
            <pc:docMk/>
            <pc:sldMk cId="4094327369" sldId="352"/>
            <ac:picMk id="3" creationId="{33129532-343E-7299-21B3-F7785FE17969}"/>
          </ac:picMkLst>
        </pc:picChg>
        <pc:picChg chg="del">
          <ac:chgData name="Navarrete, Isaac Francisco" userId="42a561a2-79bc-4505-892c-34e9e98872d8" providerId="ADAL" clId="{6ADC4DB4-B039-4F2A-AA93-4CE5D3E924BC}" dt="2023-04-13T14:49:52.659" v="700" actId="478"/>
          <ac:picMkLst>
            <pc:docMk/>
            <pc:sldMk cId="4094327369" sldId="352"/>
            <ac:picMk id="4" creationId="{BA9C038B-4410-F784-059E-7ECCEF19F46C}"/>
          </ac:picMkLst>
        </pc:picChg>
        <pc:picChg chg="add mod">
          <ac:chgData name="Navarrete, Isaac Francisco" userId="42a561a2-79bc-4505-892c-34e9e98872d8" providerId="ADAL" clId="{6ADC4DB4-B039-4F2A-AA93-4CE5D3E924BC}" dt="2023-04-28T00:29:27.303" v="2438" actId="1076"/>
          <ac:picMkLst>
            <pc:docMk/>
            <pc:sldMk cId="4094327369" sldId="352"/>
            <ac:picMk id="6" creationId="{3EE348A8-8D8A-084F-DC42-8B14C1FFA26D}"/>
          </ac:picMkLst>
        </pc:picChg>
        <pc:picChg chg="add del mod">
          <ac:chgData name="Navarrete, Isaac Francisco" userId="42a561a2-79bc-4505-892c-34e9e98872d8" providerId="ADAL" clId="{6ADC4DB4-B039-4F2A-AA93-4CE5D3E924BC}" dt="2023-04-13T14:51:49.809" v="722" actId="478"/>
          <ac:picMkLst>
            <pc:docMk/>
            <pc:sldMk cId="4094327369" sldId="352"/>
            <ac:picMk id="7" creationId="{02F85A0D-B296-B325-979D-40F255ABEC85}"/>
          </ac:picMkLst>
        </pc:picChg>
        <pc:picChg chg="add mod">
          <ac:chgData name="Navarrete, Isaac Francisco" userId="42a561a2-79bc-4505-892c-34e9e98872d8" providerId="ADAL" clId="{6ADC4DB4-B039-4F2A-AA93-4CE5D3E924BC}" dt="2023-04-28T00:30:48.975" v="2442" actId="1076"/>
          <ac:picMkLst>
            <pc:docMk/>
            <pc:sldMk cId="4094327369" sldId="352"/>
            <ac:picMk id="8" creationId="{3357B54F-34BC-F97B-F68C-7173BCB9C7CA}"/>
          </ac:picMkLst>
        </pc:picChg>
        <pc:picChg chg="del">
          <ac:chgData name="Navarrete, Isaac Francisco" userId="42a561a2-79bc-4505-892c-34e9e98872d8" providerId="ADAL" clId="{6ADC4DB4-B039-4F2A-AA93-4CE5D3E924BC}" dt="2023-04-13T14:51:46.297" v="720" actId="478"/>
          <ac:picMkLst>
            <pc:docMk/>
            <pc:sldMk cId="4094327369" sldId="352"/>
            <ac:picMk id="9" creationId="{5BC0A023-6CF4-F635-F6C5-4CD8672F1A08}"/>
          </ac:picMkLst>
        </pc:picChg>
        <pc:picChg chg="add del mod">
          <ac:chgData name="Navarrete, Isaac Francisco" userId="42a561a2-79bc-4505-892c-34e9e98872d8" providerId="ADAL" clId="{6ADC4DB4-B039-4F2A-AA93-4CE5D3E924BC}" dt="2023-04-13T14:51:48.224" v="721" actId="478"/>
          <ac:picMkLst>
            <pc:docMk/>
            <pc:sldMk cId="4094327369" sldId="352"/>
            <ac:picMk id="13" creationId="{4CD8A810-BDD8-F457-47CD-259D272B094F}"/>
          </ac:picMkLst>
        </pc:picChg>
        <pc:picChg chg="add del mod">
          <ac:chgData name="Navarrete, Isaac Francisco" userId="42a561a2-79bc-4505-892c-34e9e98872d8" providerId="ADAL" clId="{6ADC4DB4-B039-4F2A-AA93-4CE5D3E924BC}" dt="2023-04-28T00:29:15.914" v="2434" actId="478"/>
          <ac:picMkLst>
            <pc:docMk/>
            <pc:sldMk cId="4094327369" sldId="352"/>
            <ac:picMk id="15" creationId="{FC2918C6-BAAB-A7C3-88E5-4404FCD2D54A}"/>
          </ac:picMkLst>
        </pc:picChg>
      </pc:sldChg>
      <pc:sldChg chg="addSp delSp modSp mod">
        <pc:chgData name="Navarrete, Isaac Francisco" userId="42a561a2-79bc-4505-892c-34e9e98872d8" providerId="ADAL" clId="{6ADC4DB4-B039-4F2A-AA93-4CE5D3E924BC}" dt="2023-04-18T14:36:20.344" v="931" actId="1076"/>
        <pc:sldMkLst>
          <pc:docMk/>
          <pc:sldMk cId="2624481261" sldId="354"/>
        </pc:sldMkLst>
        <pc:graphicFrameChg chg="add del mod modGraphic">
          <ac:chgData name="Navarrete, Isaac Francisco" userId="42a561a2-79bc-4505-892c-34e9e98872d8" providerId="ADAL" clId="{6ADC4DB4-B039-4F2A-AA93-4CE5D3E924BC}" dt="2023-04-13T15:00:01.416" v="733"/>
          <ac:graphicFrameMkLst>
            <pc:docMk/>
            <pc:sldMk cId="2624481261" sldId="354"/>
            <ac:graphicFrameMk id="2" creationId="{BA60BCD2-0B0A-EFF8-8B73-7DBF8000417F}"/>
          </ac:graphicFrameMkLst>
        </pc:graphicFrameChg>
        <pc:graphicFrameChg chg="add del mod modGraphic">
          <ac:chgData name="Navarrete, Isaac Francisco" userId="42a561a2-79bc-4505-892c-34e9e98872d8" providerId="ADAL" clId="{6ADC4DB4-B039-4F2A-AA93-4CE5D3E924BC}" dt="2023-04-13T15:01:29.304" v="755"/>
          <ac:graphicFrameMkLst>
            <pc:docMk/>
            <pc:sldMk cId="2624481261" sldId="354"/>
            <ac:graphicFrameMk id="3" creationId="{D26E0C47-8BB0-3261-A99B-360A1E9EACFD}"/>
          </ac:graphicFrameMkLst>
        </pc:graphicFrameChg>
        <pc:graphicFrameChg chg="add del mod modGraphic">
          <ac:chgData name="Navarrete, Isaac Francisco" userId="42a561a2-79bc-4505-892c-34e9e98872d8" providerId="ADAL" clId="{6ADC4DB4-B039-4F2A-AA93-4CE5D3E924BC}" dt="2023-04-18T14:36:20.344" v="931" actId="1076"/>
          <ac:graphicFrameMkLst>
            <pc:docMk/>
            <pc:sldMk cId="2624481261" sldId="354"/>
            <ac:graphicFrameMk id="7" creationId="{EE66DE3A-33CF-340A-B8C0-51EA01D83656}"/>
          </ac:graphicFrameMkLst>
        </pc:graphicFrameChg>
      </pc:sldChg>
      <pc:sldChg chg="modSp mod">
        <pc:chgData name="Navarrete, Isaac Francisco" userId="42a561a2-79bc-4505-892c-34e9e98872d8" providerId="ADAL" clId="{6ADC4DB4-B039-4F2A-AA93-4CE5D3E924BC}" dt="2023-04-11T22:05:52.954" v="159" actId="20577"/>
        <pc:sldMkLst>
          <pc:docMk/>
          <pc:sldMk cId="142816736" sldId="367"/>
        </pc:sldMkLst>
        <pc:spChg chg="mod">
          <ac:chgData name="Navarrete, Isaac Francisco" userId="42a561a2-79bc-4505-892c-34e9e98872d8" providerId="ADAL" clId="{6ADC4DB4-B039-4F2A-AA93-4CE5D3E924BC}" dt="2023-04-11T22:01:26.614" v="36" actId="255"/>
          <ac:spMkLst>
            <pc:docMk/>
            <pc:sldMk cId="142816736" sldId="367"/>
            <ac:spMk id="7" creationId="{E0BDAF43-87B7-3E6F-558B-F0CD5E38D680}"/>
          </ac:spMkLst>
        </pc:spChg>
        <pc:spChg chg="mod">
          <ac:chgData name="Navarrete, Isaac Francisco" userId="42a561a2-79bc-4505-892c-34e9e98872d8" providerId="ADAL" clId="{6ADC4DB4-B039-4F2A-AA93-4CE5D3E924BC}" dt="2023-04-11T22:05:52.954" v="159" actId="20577"/>
          <ac:spMkLst>
            <pc:docMk/>
            <pc:sldMk cId="142816736" sldId="367"/>
            <ac:spMk id="10" creationId="{FAAD494F-5754-7FB4-E03B-C81A36604122}"/>
          </ac:spMkLst>
        </pc:spChg>
      </pc:sldChg>
      <pc:sldChg chg="modSp mod">
        <pc:chgData name="Navarrete, Isaac Francisco" userId="42a561a2-79bc-4505-892c-34e9e98872d8" providerId="ADAL" clId="{6ADC4DB4-B039-4F2A-AA93-4CE5D3E924BC}" dt="2023-04-27T14:44:57.243" v="1803" actId="20577"/>
        <pc:sldMkLst>
          <pc:docMk/>
          <pc:sldMk cId="2318857384" sldId="368"/>
        </pc:sldMkLst>
        <pc:spChg chg="mod">
          <ac:chgData name="Navarrete, Isaac Francisco" userId="42a561a2-79bc-4505-892c-34e9e98872d8" providerId="ADAL" clId="{6ADC4DB4-B039-4F2A-AA93-4CE5D3E924BC}" dt="2023-04-27T14:44:57.243" v="1803" actId="20577"/>
          <ac:spMkLst>
            <pc:docMk/>
            <pc:sldMk cId="2318857384" sldId="368"/>
            <ac:spMk id="8" creationId="{E48F4BFE-AFD3-F970-A3EB-D8F5EAF1B0B7}"/>
          </ac:spMkLst>
        </pc:spChg>
        <pc:spChg chg="mod">
          <ac:chgData name="Navarrete, Isaac Francisco" userId="42a561a2-79bc-4505-892c-34e9e98872d8" providerId="ADAL" clId="{6ADC4DB4-B039-4F2A-AA93-4CE5D3E924BC}" dt="2023-04-11T22:05:57.004" v="161" actId="20577"/>
          <ac:spMkLst>
            <pc:docMk/>
            <pc:sldMk cId="2318857384" sldId="368"/>
            <ac:spMk id="11" creationId="{E16BCAD0-FEEC-F7F0-A0AF-51E2AEAB8BA9}"/>
          </ac:spMkLst>
        </pc:spChg>
      </pc:sldChg>
      <pc:sldChg chg="modSp mod">
        <pc:chgData name="Navarrete, Isaac Francisco" userId="42a561a2-79bc-4505-892c-34e9e98872d8" providerId="ADAL" clId="{6ADC4DB4-B039-4F2A-AA93-4CE5D3E924BC}" dt="2023-04-11T22:06:36.756" v="177" actId="20577"/>
        <pc:sldMkLst>
          <pc:docMk/>
          <pc:sldMk cId="246049332" sldId="369"/>
        </pc:sldMkLst>
        <pc:spChg chg="mod">
          <ac:chgData name="Navarrete, Isaac Francisco" userId="42a561a2-79bc-4505-892c-34e9e98872d8" providerId="ADAL" clId="{6ADC4DB4-B039-4F2A-AA93-4CE5D3E924BC}" dt="2023-04-11T22:06:36.756" v="177" actId="20577"/>
          <ac:spMkLst>
            <pc:docMk/>
            <pc:sldMk cId="246049332" sldId="369"/>
            <ac:spMk id="8" creationId="{C5831E0F-EC35-716D-739A-CED7A8C283B4}"/>
          </ac:spMkLst>
        </pc:spChg>
      </pc:sldChg>
      <pc:sldChg chg="modSp mod">
        <pc:chgData name="Navarrete, Isaac Francisco" userId="42a561a2-79bc-4505-892c-34e9e98872d8" providerId="ADAL" clId="{6ADC4DB4-B039-4F2A-AA93-4CE5D3E924BC}" dt="2023-04-11T22:06:24.216" v="169" actId="20577"/>
        <pc:sldMkLst>
          <pc:docMk/>
          <pc:sldMk cId="2117109319" sldId="370"/>
        </pc:sldMkLst>
        <pc:spChg chg="mod">
          <ac:chgData name="Navarrete, Isaac Francisco" userId="42a561a2-79bc-4505-892c-34e9e98872d8" providerId="ADAL" clId="{6ADC4DB4-B039-4F2A-AA93-4CE5D3E924BC}" dt="2023-04-11T22:06:24.216" v="169" actId="20577"/>
          <ac:spMkLst>
            <pc:docMk/>
            <pc:sldMk cId="2117109319" sldId="370"/>
            <ac:spMk id="5" creationId="{6AEAEDA4-A95C-104C-ACD3-9A2C227CF835}"/>
          </ac:spMkLst>
        </pc:spChg>
      </pc:sldChg>
      <pc:sldChg chg="modSp mod">
        <pc:chgData name="Navarrete, Isaac Francisco" userId="42a561a2-79bc-4505-892c-34e9e98872d8" providerId="ADAL" clId="{6ADC4DB4-B039-4F2A-AA93-4CE5D3E924BC}" dt="2023-04-11T22:05:44.009" v="157" actId="20577"/>
        <pc:sldMkLst>
          <pc:docMk/>
          <pc:sldMk cId="829016164" sldId="371"/>
        </pc:sldMkLst>
        <pc:spChg chg="mod">
          <ac:chgData name="Navarrete, Isaac Francisco" userId="42a561a2-79bc-4505-892c-34e9e98872d8" providerId="ADAL" clId="{6ADC4DB4-B039-4F2A-AA93-4CE5D3E924BC}" dt="2023-04-11T22:05:44.009" v="157" actId="20577"/>
          <ac:spMkLst>
            <pc:docMk/>
            <pc:sldMk cId="829016164" sldId="371"/>
            <ac:spMk id="5" creationId="{AB9B3034-ADC8-27B3-5EEA-B19DFB341E00}"/>
          </ac:spMkLst>
        </pc:spChg>
      </pc:sldChg>
      <pc:sldChg chg="modSp mod">
        <pc:chgData name="Navarrete, Isaac Francisco" userId="42a561a2-79bc-4505-892c-34e9e98872d8" providerId="ADAL" clId="{6ADC4DB4-B039-4F2A-AA93-4CE5D3E924BC}" dt="2023-04-11T22:06:31.162" v="173" actId="20577"/>
        <pc:sldMkLst>
          <pc:docMk/>
          <pc:sldMk cId="3385737575" sldId="373"/>
        </pc:sldMkLst>
        <pc:spChg chg="mod">
          <ac:chgData name="Navarrete, Isaac Francisco" userId="42a561a2-79bc-4505-892c-34e9e98872d8" providerId="ADAL" clId="{6ADC4DB4-B039-4F2A-AA93-4CE5D3E924BC}" dt="2023-04-11T22:06:31.162" v="173" actId="20577"/>
          <ac:spMkLst>
            <pc:docMk/>
            <pc:sldMk cId="3385737575" sldId="373"/>
            <ac:spMk id="5" creationId="{AB9B3034-ADC8-27B3-5EEA-B19DFB341E00}"/>
          </ac:spMkLst>
        </pc:spChg>
      </pc:sldChg>
      <pc:sldChg chg="addSp modSp mod">
        <pc:chgData name="Navarrete, Isaac Francisco" userId="42a561a2-79bc-4505-892c-34e9e98872d8" providerId="ADAL" clId="{6ADC4DB4-B039-4F2A-AA93-4CE5D3E924BC}" dt="2023-04-11T22:06:45.169" v="186" actId="20577"/>
        <pc:sldMkLst>
          <pc:docMk/>
          <pc:sldMk cId="758944435" sldId="376"/>
        </pc:sldMkLst>
        <pc:spChg chg="add mod">
          <ac:chgData name="Navarrete, Isaac Francisco" userId="42a561a2-79bc-4505-892c-34e9e98872d8" providerId="ADAL" clId="{6ADC4DB4-B039-4F2A-AA93-4CE5D3E924BC}" dt="2023-04-11T22:06:45.169" v="186" actId="20577"/>
          <ac:spMkLst>
            <pc:docMk/>
            <pc:sldMk cId="758944435" sldId="376"/>
            <ac:spMk id="7" creationId="{27054E72-8A5F-6A5F-1191-1DC844EE7CC2}"/>
          </ac:spMkLst>
        </pc:spChg>
      </pc:sldChg>
      <pc:sldChg chg="addSp modSp new mod">
        <pc:chgData name="Navarrete, Isaac Francisco" userId="42a561a2-79bc-4505-892c-34e9e98872d8" providerId="ADAL" clId="{6ADC4DB4-B039-4F2A-AA93-4CE5D3E924BC}" dt="2023-04-11T22:06:08.735" v="164" actId="20577"/>
        <pc:sldMkLst>
          <pc:docMk/>
          <pc:sldMk cId="2473536402" sldId="377"/>
        </pc:sldMkLst>
        <pc:spChg chg="mod">
          <ac:chgData name="Navarrete, Isaac Francisco" userId="42a561a2-79bc-4505-892c-34e9e98872d8" providerId="ADAL" clId="{6ADC4DB4-B039-4F2A-AA93-4CE5D3E924BC}" dt="2023-04-11T21:59:55.595" v="20" actId="20577"/>
          <ac:spMkLst>
            <pc:docMk/>
            <pc:sldMk cId="2473536402" sldId="377"/>
            <ac:spMk id="2" creationId="{641D924C-3E4D-D24B-2238-AEBD48563281}"/>
          </ac:spMkLst>
        </pc:spChg>
        <pc:spChg chg="mod">
          <ac:chgData name="Navarrete, Isaac Francisco" userId="42a561a2-79bc-4505-892c-34e9e98872d8" providerId="ADAL" clId="{6ADC4DB4-B039-4F2A-AA93-4CE5D3E924BC}" dt="2023-04-11T22:03:09.416" v="38" actId="207"/>
          <ac:spMkLst>
            <pc:docMk/>
            <pc:sldMk cId="2473536402" sldId="377"/>
            <ac:spMk id="4" creationId="{04281A72-4DC9-CC3F-03B6-C3AF77F7A38C}"/>
          </ac:spMkLst>
        </pc:spChg>
        <pc:spChg chg="add mod">
          <ac:chgData name="Navarrete, Isaac Francisco" userId="42a561a2-79bc-4505-892c-34e9e98872d8" providerId="ADAL" clId="{6ADC4DB4-B039-4F2A-AA93-4CE5D3E924BC}" dt="2023-04-11T22:06:08.735" v="164" actId="20577"/>
          <ac:spMkLst>
            <pc:docMk/>
            <pc:sldMk cId="2473536402" sldId="377"/>
            <ac:spMk id="5" creationId="{CEBA0238-0F2F-1CF9-CB79-D39872575A49}"/>
          </ac:spMkLst>
        </pc:spChg>
      </pc:sldChg>
      <pc:sldChg chg="addSp modSp new mod">
        <pc:chgData name="Navarrete, Isaac Francisco" userId="42a561a2-79bc-4505-892c-34e9e98872d8" providerId="ADAL" clId="{6ADC4DB4-B039-4F2A-AA93-4CE5D3E924BC}" dt="2023-04-11T22:06:16.739" v="167" actId="20577"/>
        <pc:sldMkLst>
          <pc:docMk/>
          <pc:sldMk cId="531604844" sldId="378"/>
        </pc:sldMkLst>
        <pc:spChg chg="mod">
          <ac:chgData name="Navarrete, Isaac Francisco" userId="42a561a2-79bc-4505-892c-34e9e98872d8" providerId="ADAL" clId="{6ADC4DB4-B039-4F2A-AA93-4CE5D3E924BC}" dt="2023-04-11T22:03:36.114" v="55" actId="20577"/>
          <ac:spMkLst>
            <pc:docMk/>
            <pc:sldMk cId="531604844" sldId="378"/>
            <ac:spMk id="2" creationId="{D420B724-2BFC-4ABF-D946-045234CE0A59}"/>
          </ac:spMkLst>
        </pc:spChg>
        <pc:spChg chg="mod">
          <ac:chgData name="Navarrete, Isaac Francisco" userId="42a561a2-79bc-4505-892c-34e9e98872d8" providerId="ADAL" clId="{6ADC4DB4-B039-4F2A-AA93-4CE5D3E924BC}" dt="2023-04-11T22:05:18.155" v="155" actId="20577"/>
          <ac:spMkLst>
            <pc:docMk/>
            <pc:sldMk cId="531604844" sldId="378"/>
            <ac:spMk id="4" creationId="{822E9062-371A-821A-74B1-0856688D62F2}"/>
          </ac:spMkLst>
        </pc:spChg>
        <pc:spChg chg="add mod">
          <ac:chgData name="Navarrete, Isaac Francisco" userId="42a561a2-79bc-4505-892c-34e9e98872d8" providerId="ADAL" clId="{6ADC4DB4-B039-4F2A-AA93-4CE5D3E924BC}" dt="2023-04-11T22:06:16.739" v="167" actId="20577"/>
          <ac:spMkLst>
            <pc:docMk/>
            <pc:sldMk cId="531604844" sldId="378"/>
            <ac:spMk id="7" creationId="{1C9BBF77-950E-4F4A-C06A-B78D34EDF0B9}"/>
          </ac:spMkLst>
        </pc:spChg>
        <pc:picChg chg="add mod">
          <ac:chgData name="Navarrete, Isaac Francisco" userId="42a561a2-79bc-4505-892c-34e9e98872d8" providerId="ADAL" clId="{6ADC4DB4-B039-4F2A-AA93-4CE5D3E924BC}" dt="2023-04-11T22:04:36.217" v="75" actId="14100"/>
          <ac:picMkLst>
            <pc:docMk/>
            <pc:sldMk cId="531604844" sldId="378"/>
            <ac:picMk id="5" creationId="{95B38D70-AED6-3518-08F7-E833DA283AC3}"/>
          </ac:picMkLst>
        </pc:picChg>
        <pc:picChg chg="add mod">
          <ac:chgData name="Navarrete, Isaac Francisco" userId="42a561a2-79bc-4505-892c-34e9e98872d8" providerId="ADAL" clId="{6ADC4DB4-B039-4F2A-AA93-4CE5D3E924BC}" dt="2023-04-11T22:04:20.511" v="71" actId="1076"/>
          <ac:picMkLst>
            <pc:docMk/>
            <pc:sldMk cId="531604844" sldId="378"/>
            <ac:picMk id="6" creationId="{C29819D9-1FC9-38BF-5B40-72D765C75506}"/>
          </ac:picMkLst>
        </pc:picChg>
      </pc:sldChg>
      <pc:sldChg chg="modSp new del mod">
        <pc:chgData name="Navarrete, Isaac Francisco" userId="42a561a2-79bc-4505-892c-34e9e98872d8" providerId="ADAL" clId="{6ADC4DB4-B039-4F2A-AA93-4CE5D3E924BC}" dt="2023-04-11T22:51:51.186" v="203" actId="47"/>
        <pc:sldMkLst>
          <pc:docMk/>
          <pc:sldMk cId="3058900273" sldId="379"/>
        </pc:sldMkLst>
        <pc:spChg chg="mod">
          <ac:chgData name="Navarrete, Isaac Francisco" userId="42a561a2-79bc-4505-892c-34e9e98872d8" providerId="ADAL" clId="{6ADC4DB4-B039-4F2A-AA93-4CE5D3E924BC}" dt="2023-04-11T22:51:44.407" v="202" actId="20577"/>
          <ac:spMkLst>
            <pc:docMk/>
            <pc:sldMk cId="3058900273" sldId="379"/>
            <ac:spMk id="2" creationId="{E658FAD0-EE8D-F4B6-CE9C-8853E8BACD8D}"/>
          </ac:spMkLst>
        </pc:spChg>
      </pc:sldChg>
      <pc:sldChg chg="modSp new mod ord">
        <pc:chgData name="Navarrete, Isaac Francisco" userId="42a561a2-79bc-4505-892c-34e9e98872d8" providerId="ADAL" clId="{6ADC4DB4-B039-4F2A-AA93-4CE5D3E924BC}" dt="2023-04-27T22:56:10.329" v="2407" actId="20577"/>
        <pc:sldMkLst>
          <pc:docMk/>
          <pc:sldMk cId="1306653253" sldId="388"/>
        </pc:sldMkLst>
        <pc:spChg chg="mod">
          <ac:chgData name="Navarrete, Isaac Francisco" userId="42a561a2-79bc-4505-892c-34e9e98872d8" providerId="ADAL" clId="{6ADC4DB4-B039-4F2A-AA93-4CE5D3E924BC}" dt="2023-04-27T14:16:45.790" v="952" actId="20577"/>
          <ac:spMkLst>
            <pc:docMk/>
            <pc:sldMk cId="1306653253" sldId="388"/>
            <ac:spMk id="2" creationId="{906A464B-8B96-AA2B-9DA6-75BAD4A735F9}"/>
          </ac:spMkLst>
        </pc:spChg>
        <pc:spChg chg="mod">
          <ac:chgData name="Navarrete, Isaac Francisco" userId="42a561a2-79bc-4505-892c-34e9e98872d8" providerId="ADAL" clId="{6ADC4DB4-B039-4F2A-AA93-4CE5D3E924BC}" dt="2023-04-27T22:56:10.329" v="2407" actId="20577"/>
          <ac:spMkLst>
            <pc:docMk/>
            <pc:sldMk cId="1306653253" sldId="388"/>
            <ac:spMk id="4" creationId="{192EC8CF-B8AC-44A8-4BCF-0D7B279BDCF0}"/>
          </ac:spMkLst>
        </pc:spChg>
      </pc:sldChg>
      <pc:sldChg chg="addSp delSp modSp mod">
        <pc:chgData name="Navarrete, Isaac Francisco" userId="42a561a2-79bc-4505-892c-34e9e98872d8" providerId="ADAL" clId="{6ADC4DB4-B039-4F2A-AA93-4CE5D3E924BC}" dt="2023-04-27T23:05:50.357" v="2431" actId="1076"/>
        <pc:sldMkLst>
          <pc:docMk/>
          <pc:sldMk cId="888757246" sldId="393"/>
        </pc:sldMkLst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2" creationId="{DCFADCF8-6435-1B1A-E704-0FD62B461DE5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3" creationId="{518A9F5F-B54C-AE1E-7F05-AA4830AA5A99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4" creationId="{2E5B343C-1BC5-A9F3-C7A0-137EDEBF5301}"/>
          </ac:spMkLst>
        </pc:spChg>
        <pc:spChg chg="mod">
          <ac:chgData name="Navarrete, Isaac Francisco" userId="42a561a2-79bc-4505-892c-34e9e98872d8" providerId="ADAL" clId="{6ADC4DB4-B039-4F2A-AA93-4CE5D3E924BC}" dt="2023-04-27T21:39:10.171" v="2303" actId="20577"/>
          <ac:spMkLst>
            <pc:docMk/>
            <pc:sldMk cId="888757246" sldId="393"/>
            <ac:spMk id="5" creationId="{55A077C7-2B56-E2CD-22B8-089F10D8770E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6" creationId="{9FD286FC-B82E-F305-A8B6-6C06EE8A79A8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9" creationId="{6BAB7FBF-558F-D825-473E-AFE3D2A21BF7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12" creationId="{519F6F45-FCB5-29D0-EE4A-B96B762D16A8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13" creationId="{363AB9AC-F395-D442-1D55-8E56D1FE6FB7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14" creationId="{A30244A8-1EAC-D9E9-4559-017B04F5894F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15" creationId="{EC1930FF-3F7F-96BD-8B27-C598F2ED2D8C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16" creationId="{F1A127FF-147E-1EEB-81E1-93245957A511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17" creationId="{2F3E9A20-CE90-7DF2-AB93-50F968C44C65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18" creationId="{5E7C8868-C024-08F4-9696-5235671E62E4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19" creationId="{3C51C31F-C6E0-8869-5C1B-7F1AE5D60582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20" creationId="{DB8AD287-97A5-03FD-A28F-4C742CD884A3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21" creationId="{1D5BE5D8-A009-C827-A8D6-C056BF9D12BC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22" creationId="{08A0A4AA-FAB4-4B08-A7C1-DB969EA1EEC8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23" creationId="{2B0B047D-D62A-72DB-DD95-8AD6C156872C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30" creationId="{9A7DAF0F-D1C2-5CC3-37DF-57887CBD332E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31" creationId="{CA1A6746-1910-F8AB-853C-6FDE40492FE9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36" creationId="{619069C6-73A4-B2E0-2449-86DBC580798F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37" creationId="{28DF79F1-41EB-545F-D7F6-7F450FC1C65C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38" creationId="{730C8BE4-9EA4-A344-1458-822C1E56CA29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39" creationId="{2D43311B-093E-7303-ACC3-5B071B519622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40" creationId="{32B9805E-D762-D0BC-5BE0-2028F3EB8A88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41" creationId="{620DDFE6-849E-007A-0CF3-08D0DED7252E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42" creationId="{17BEC297-0136-B4FF-B10C-6EEAB3A2F88E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43" creationId="{206E4249-A7B4-51A5-F8C2-EB8FF5D77DDE}"/>
          </ac:spMkLst>
        </pc:spChg>
        <pc:spChg chg="add del mod">
          <ac:chgData name="Navarrete, Isaac Francisco" userId="42a561a2-79bc-4505-892c-34e9e98872d8" providerId="ADAL" clId="{6ADC4DB4-B039-4F2A-AA93-4CE5D3E924BC}" dt="2023-04-27T21:38:37.757" v="2275"/>
          <ac:spMkLst>
            <pc:docMk/>
            <pc:sldMk cId="888757246" sldId="393"/>
            <ac:spMk id="44" creationId="{A4C705A2-1591-77F1-ABAE-0C44D07B57B0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52" creationId="{B38C965D-D0B5-58F5-C2CA-2E2B824F813C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53" creationId="{33CE5839-68CA-CD94-6655-57C36B47CD05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54" creationId="{2971E470-E1AC-E41E-A910-207DC82259F8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55" creationId="{6DCA3C35-052D-BF07-7011-298397EFCE01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56" creationId="{0B21DFEF-8EBD-5254-F768-0DB7116BF2F9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57" creationId="{E2CE9169-234E-5515-3371-C49EDFD10A7E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58" creationId="{C790F0C9-66E9-02B9-4EB3-C433ACB98902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59" creationId="{3C7DFDF6-DA39-A6A5-911D-52DE3FCF358E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60" creationId="{4B9EDAAD-F853-4D07-A026-74E6E3CA6E7E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61" creationId="{C22E9388-D809-33C1-03F1-1A0EB5E4C23A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62" creationId="{BFE18BD7-0F8D-4E6F-FFA1-F17AFEF56829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63" creationId="{31A52C12-DB49-7242-8BB7-7BA854657D4E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64" creationId="{0BED4B1F-33A5-D2EC-3913-2CFEA58BB03F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65" creationId="{89E29CE2-19DE-96B7-4FE3-9665FFAA3C0A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66" creationId="{A5CCEBFD-80F1-48F0-70C3-19030E4F87B5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67" creationId="{C833F910-657D-E5A9-31F6-34CBDA67C5CD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68" creationId="{CF36B997-DC50-3651-0697-906F706B84CA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75" creationId="{6BB428C2-D33C-95CF-1764-197D6A2CD3A5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76" creationId="{FD0B1360-6A11-73AE-AA15-C82432E29FA0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81" creationId="{D10D84C7-7EF7-F6E1-A964-2D16D8CC4E3B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82" creationId="{861C60FA-8D3E-1529-F738-072C1CE1EF54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83" creationId="{3F517580-374B-D408-A18B-286229537D26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84" creationId="{AA68A61B-2C70-4E7B-853E-B16730645E56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85" creationId="{E3D46155-7B50-B215-D994-F091A859C5EE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86" creationId="{7ECF1457-51D1-D2CF-05C5-128FCE0DC5C5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87" creationId="{526158A8-824A-D56B-D6CF-B7DC366545A0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88" creationId="{908EF6E6-4512-1F4C-F2D7-2C2B6752DD90}"/>
          </ac:spMkLst>
        </pc:spChg>
        <pc:spChg chg="add del mod">
          <ac:chgData name="Navarrete, Isaac Francisco" userId="42a561a2-79bc-4505-892c-34e9e98872d8" providerId="ADAL" clId="{6ADC4DB4-B039-4F2A-AA93-4CE5D3E924BC}" dt="2023-04-27T23:05:28.242" v="2427"/>
          <ac:spMkLst>
            <pc:docMk/>
            <pc:sldMk cId="888757246" sldId="393"/>
            <ac:spMk id="89" creationId="{A0204F7F-CB52-C435-098B-76B8FAE4AF2A}"/>
          </ac:spMkLst>
        </pc:spChg>
        <pc:picChg chg="del mod">
          <ac:chgData name="Navarrete, Isaac Francisco" userId="42a561a2-79bc-4505-892c-34e9e98872d8" providerId="ADAL" clId="{6ADC4DB4-B039-4F2A-AA93-4CE5D3E924BC}" dt="2023-04-27T23:01:01.898" v="2411" actId="478"/>
          <ac:picMkLst>
            <pc:docMk/>
            <pc:sldMk cId="888757246" sldId="393"/>
            <ac:picMk id="11" creationId="{E80B468E-7753-1D69-B3EA-AA4FCBC6C58B}"/>
          </ac:picMkLst>
        </pc:picChg>
        <pc:picChg chg="add del mod modCrop">
          <ac:chgData name="Navarrete, Isaac Francisco" userId="42a561a2-79bc-4505-892c-34e9e98872d8" providerId="ADAL" clId="{6ADC4DB4-B039-4F2A-AA93-4CE5D3E924BC}" dt="2023-04-27T23:02:26.231" v="2416" actId="478"/>
          <ac:picMkLst>
            <pc:docMk/>
            <pc:sldMk cId="888757246" sldId="393"/>
            <ac:picMk id="47" creationId="{42537D2F-BC6E-9389-45D6-343BFBDD6789}"/>
          </ac:picMkLst>
        </pc:picChg>
        <pc:picChg chg="add mod">
          <ac:chgData name="Navarrete, Isaac Francisco" userId="42a561a2-79bc-4505-892c-34e9e98872d8" providerId="ADAL" clId="{6ADC4DB4-B039-4F2A-AA93-4CE5D3E924BC}" dt="2023-04-27T23:01:15.254" v="2415" actId="1076"/>
          <ac:picMkLst>
            <pc:docMk/>
            <pc:sldMk cId="888757246" sldId="393"/>
            <ac:picMk id="49" creationId="{FE788B09-DE77-EDD5-D1E4-58C89F23E0D9}"/>
          </ac:picMkLst>
        </pc:picChg>
        <pc:picChg chg="add del mod modCrop">
          <ac:chgData name="Navarrete, Isaac Francisco" userId="42a561a2-79bc-4505-892c-34e9e98872d8" providerId="ADAL" clId="{6ADC4DB4-B039-4F2A-AA93-4CE5D3E924BC}" dt="2023-04-27T23:03:06.867" v="2421" actId="478"/>
          <ac:picMkLst>
            <pc:docMk/>
            <pc:sldMk cId="888757246" sldId="393"/>
            <ac:picMk id="50" creationId="{1A101702-07A1-1C49-FC77-1B0EC91274B2}"/>
          </ac:picMkLst>
        </pc:picChg>
        <pc:picChg chg="add del mod">
          <ac:chgData name="Navarrete, Isaac Francisco" userId="42a561a2-79bc-4505-892c-34e9e98872d8" providerId="ADAL" clId="{6ADC4DB4-B039-4F2A-AA93-4CE5D3E924BC}" dt="2023-04-27T23:05:23.296" v="2425" actId="478"/>
          <ac:picMkLst>
            <pc:docMk/>
            <pc:sldMk cId="888757246" sldId="393"/>
            <ac:picMk id="51" creationId="{6AFB43C5-4CC9-8A80-A74C-D054C176B389}"/>
          </ac:picMkLst>
        </pc:picChg>
        <pc:picChg chg="add mod modCrop">
          <ac:chgData name="Navarrete, Isaac Francisco" userId="42a561a2-79bc-4505-892c-34e9e98872d8" providerId="ADAL" clId="{6ADC4DB4-B039-4F2A-AA93-4CE5D3E924BC}" dt="2023-04-27T23:05:50.357" v="2431" actId="1076"/>
          <ac:picMkLst>
            <pc:docMk/>
            <pc:sldMk cId="888757246" sldId="393"/>
            <ac:picMk id="94" creationId="{E5BF3666-C2DA-8623-22F4-C536CDB87DFF}"/>
          </ac:picMkLst>
        </pc:pic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24" creationId="{BBC8D383-58D4-21F4-4C51-4507D8C15730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25" creationId="{06648ED6-CDED-0F32-621E-6582381E7564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26" creationId="{84F2BEC0-9F4D-1640-E328-1812AF79E7BE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27" creationId="{EAAA5285-A060-9CBC-33C3-85D0D4817906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28" creationId="{EF232B8A-9A94-F4BD-A275-36EB78D0C4D0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29" creationId="{4ED00E41-6264-2D8B-5314-E25CD3BEBC99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32" creationId="{1FEB5E40-EA55-2C14-0EB1-130D169AB7ED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33" creationId="{40C1CBDE-67EC-FB65-B29E-426EE314EA86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34" creationId="{0FBB09F2-4429-990D-5ECB-3BC354A33588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35" creationId="{AD6F6342-F667-737B-5CB4-8F88A23E489D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45" creationId="{4B61440F-3D32-4DE4-57AB-60EB8B3F3004}"/>
          </ac:cxnSpMkLst>
        </pc:cxnChg>
        <pc:cxnChg chg="add del mod">
          <ac:chgData name="Navarrete, Isaac Francisco" userId="42a561a2-79bc-4505-892c-34e9e98872d8" providerId="ADAL" clId="{6ADC4DB4-B039-4F2A-AA93-4CE5D3E924BC}" dt="2023-04-27T21:38:37.757" v="2275"/>
          <ac:cxnSpMkLst>
            <pc:docMk/>
            <pc:sldMk cId="888757246" sldId="393"/>
            <ac:cxnSpMk id="46" creationId="{3C01F661-633A-35C5-ACDD-DB373C4C35B2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69" creationId="{9191CC1C-AE66-F6DB-AC12-6F1D3B0567F2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70" creationId="{AA9C2451-E832-0508-8015-AEBDD09D4C03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71" creationId="{3C5B22F2-B34B-3C22-E577-BA6AEF30EB00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72" creationId="{0F357517-F57E-EAD5-63B2-44950DD148B7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73" creationId="{A8B8345B-4871-9CD2-934E-C4D94F31A3A0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74" creationId="{FFF1E160-89B4-E452-BB94-8919A8483D01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77" creationId="{60EE4914-C258-17C3-FA70-6793B42A96B3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78" creationId="{31CB2615-0F07-C70B-8560-91310662C319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79" creationId="{69AAF519-C05B-C56E-5EAB-E16436DE72F3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80" creationId="{7A844603-E245-61F2-0F84-3E2941B08C3F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90" creationId="{359EA987-B98D-7055-932B-8F5AC86EBDAD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91" creationId="{D3D93CFE-B026-BCEC-6FF0-70F511D6780F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92" creationId="{E835CDD7-C0C2-BA89-5D61-6ECEE2AAB813}"/>
          </ac:cxnSpMkLst>
        </pc:cxnChg>
        <pc:cxnChg chg="add del mod">
          <ac:chgData name="Navarrete, Isaac Francisco" userId="42a561a2-79bc-4505-892c-34e9e98872d8" providerId="ADAL" clId="{6ADC4DB4-B039-4F2A-AA93-4CE5D3E924BC}" dt="2023-04-27T23:05:28.242" v="2427"/>
          <ac:cxnSpMkLst>
            <pc:docMk/>
            <pc:sldMk cId="888757246" sldId="393"/>
            <ac:cxnSpMk id="93" creationId="{2E1D97D0-91DB-87D9-6B05-A994AEA400B0}"/>
          </ac:cxnSpMkLst>
        </pc:cxnChg>
      </pc:sldChg>
      <pc:sldChg chg="addSp modSp mod">
        <pc:chgData name="Navarrete, Isaac Francisco" userId="42a561a2-79bc-4505-892c-34e9e98872d8" providerId="ADAL" clId="{6ADC4DB4-B039-4F2A-AA93-4CE5D3E924BC}" dt="2023-04-27T22:59:39.608" v="2409" actId="1076"/>
        <pc:sldMkLst>
          <pc:docMk/>
          <pc:sldMk cId="1681078101" sldId="399"/>
        </pc:sldMkLst>
        <pc:picChg chg="add mod modCrop">
          <ac:chgData name="Navarrete, Isaac Francisco" userId="42a561a2-79bc-4505-892c-34e9e98872d8" providerId="ADAL" clId="{6ADC4DB4-B039-4F2A-AA93-4CE5D3E924BC}" dt="2023-04-27T22:59:39.608" v="2409" actId="1076"/>
          <ac:picMkLst>
            <pc:docMk/>
            <pc:sldMk cId="1681078101" sldId="399"/>
            <ac:picMk id="3" creationId="{ECF90034-A6A0-D647-CD0E-6EBBC4E2CA7B}"/>
          </ac:picMkLst>
        </pc:picChg>
      </pc:sldChg>
      <pc:sldChg chg="modSp mod">
        <pc:chgData name="Navarrete, Isaac Francisco" userId="42a561a2-79bc-4505-892c-34e9e98872d8" providerId="ADAL" clId="{6ADC4DB4-B039-4F2A-AA93-4CE5D3E924BC}" dt="2023-04-27T23:10:21.590" v="2432" actId="1076"/>
        <pc:sldMkLst>
          <pc:docMk/>
          <pc:sldMk cId="112928247" sldId="423"/>
        </pc:sldMkLst>
        <pc:spChg chg="mod">
          <ac:chgData name="Navarrete, Isaac Francisco" userId="42a561a2-79bc-4505-892c-34e9e98872d8" providerId="ADAL" clId="{6ADC4DB4-B039-4F2A-AA93-4CE5D3E924BC}" dt="2023-04-27T23:10:21.590" v="2432" actId="1076"/>
          <ac:spMkLst>
            <pc:docMk/>
            <pc:sldMk cId="112928247" sldId="423"/>
            <ac:spMk id="10" creationId="{9CD48FEC-5155-32FE-CDC0-69D7FB60EB67}"/>
          </ac:spMkLst>
        </pc:spChg>
      </pc:sldChg>
    </pc:docChg>
  </pc:docChgLst>
  <pc:docChgLst>
    <pc:chgData name="Herrington, Ryan" userId="S::ryanherr@iu.edu::cae29549-85d3-411c-a56a-679fbb5606f9" providerId="AD" clId="Web-{A5EB30E4-6084-88C9-4C15-3896AA7E5B1F}"/>
    <pc:docChg chg="addSld delSld modSld sldOrd">
      <pc:chgData name="Herrington, Ryan" userId="S::ryanherr@iu.edu::cae29549-85d3-411c-a56a-679fbb5606f9" providerId="AD" clId="Web-{A5EB30E4-6084-88C9-4C15-3896AA7E5B1F}" dt="2023-04-11T21:54:22.577" v="303" actId="14100"/>
      <pc:docMkLst>
        <pc:docMk/>
      </pc:docMkLst>
      <pc:sldChg chg="addSp delSp modSp">
        <pc:chgData name="Herrington, Ryan" userId="S::ryanherr@iu.edu::cae29549-85d3-411c-a56a-679fbb5606f9" providerId="AD" clId="Web-{A5EB30E4-6084-88C9-4C15-3896AA7E5B1F}" dt="2023-04-11T21:13:51.724" v="17"/>
        <pc:sldMkLst>
          <pc:docMk/>
          <pc:sldMk cId="142816736" sldId="367"/>
        </pc:sldMkLst>
        <pc:spChg chg="mod">
          <ac:chgData name="Herrington, Ryan" userId="S::ryanherr@iu.edu::cae29549-85d3-411c-a56a-679fbb5606f9" providerId="AD" clId="Web-{A5EB30E4-6084-88C9-4C15-3896AA7E5B1F}" dt="2023-04-11T21:13:35.271" v="13" actId="20577"/>
          <ac:spMkLst>
            <pc:docMk/>
            <pc:sldMk cId="142816736" sldId="367"/>
            <ac:spMk id="7" creationId="{E0BDAF43-87B7-3E6F-558B-F0CD5E38D680}"/>
          </ac:spMkLst>
        </pc:spChg>
        <pc:picChg chg="add mod ord">
          <ac:chgData name="Herrington, Ryan" userId="S::ryanherr@iu.edu::cae29549-85d3-411c-a56a-679fbb5606f9" providerId="AD" clId="Web-{A5EB30E4-6084-88C9-4C15-3896AA7E5B1F}" dt="2023-04-11T21:13:49.630" v="16"/>
          <ac:picMkLst>
            <pc:docMk/>
            <pc:sldMk cId="142816736" sldId="367"/>
            <ac:picMk id="3" creationId="{B2BBC68B-726A-E2EF-F7B5-13A4C42F1299}"/>
          </ac:picMkLst>
        </pc:picChg>
        <pc:picChg chg="del">
          <ac:chgData name="Herrington, Ryan" userId="S::ryanherr@iu.edu::cae29549-85d3-411c-a56a-679fbb5606f9" providerId="AD" clId="Web-{A5EB30E4-6084-88C9-4C15-3896AA7E5B1F}" dt="2023-04-11T21:13:51.724" v="17"/>
          <ac:picMkLst>
            <pc:docMk/>
            <pc:sldMk cId="142816736" sldId="367"/>
            <ac:picMk id="8" creationId="{DA110DB3-117C-EABF-779A-D20298492513}"/>
          </ac:picMkLst>
        </pc:picChg>
      </pc:sldChg>
      <pc:sldChg chg="modSp">
        <pc:chgData name="Herrington, Ryan" userId="S::ryanherr@iu.edu::cae29549-85d3-411c-a56a-679fbb5606f9" providerId="AD" clId="Web-{A5EB30E4-6084-88C9-4C15-3896AA7E5B1F}" dt="2023-04-11T21:47:39.032" v="177" actId="20577"/>
        <pc:sldMkLst>
          <pc:docMk/>
          <pc:sldMk cId="246049332" sldId="369"/>
        </pc:sldMkLst>
        <pc:spChg chg="mod">
          <ac:chgData name="Herrington, Ryan" userId="S::ryanherr@iu.edu::cae29549-85d3-411c-a56a-679fbb5606f9" providerId="AD" clId="Web-{A5EB30E4-6084-88C9-4C15-3896AA7E5B1F}" dt="2023-04-11T21:47:39.032" v="177" actId="20577"/>
          <ac:spMkLst>
            <pc:docMk/>
            <pc:sldMk cId="246049332" sldId="369"/>
            <ac:spMk id="2" creationId="{86262590-7102-44AC-7A8C-4D4D0F5BB064}"/>
          </ac:spMkLst>
        </pc:spChg>
      </pc:sldChg>
      <pc:sldChg chg="addSp delSp modSp ord">
        <pc:chgData name="Herrington, Ryan" userId="S::ryanherr@iu.edu::cae29549-85d3-411c-a56a-679fbb5606f9" providerId="AD" clId="Web-{A5EB30E4-6084-88C9-4C15-3896AA7E5B1F}" dt="2023-04-11T21:42:39.693" v="154"/>
        <pc:sldMkLst>
          <pc:docMk/>
          <pc:sldMk cId="2117109319" sldId="370"/>
        </pc:sldMkLst>
        <pc:spChg chg="mod">
          <ac:chgData name="Herrington, Ryan" userId="S::ryanherr@iu.edu::cae29549-85d3-411c-a56a-679fbb5606f9" providerId="AD" clId="Web-{A5EB30E4-6084-88C9-4C15-3896AA7E5B1F}" dt="2023-04-11T21:31:45.590" v="39" actId="14100"/>
          <ac:spMkLst>
            <pc:docMk/>
            <pc:sldMk cId="2117109319" sldId="370"/>
            <ac:spMk id="2" creationId="{86262590-7102-44AC-7A8C-4D4D0F5BB064}"/>
          </ac:spMkLst>
        </pc:spChg>
        <pc:spChg chg="add mod">
          <ac:chgData name="Herrington, Ryan" userId="S::ryanherr@iu.edu::cae29549-85d3-411c-a56a-679fbb5606f9" providerId="AD" clId="Web-{A5EB30E4-6084-88C9-4C15-3896AA7E5B1F}" dt="2023-04-11T21:32:28.733" v="98" actId="20577"/>
          <ac:spMkLst>
            <pc:docMk/>
            <pc:sldMk cId="2117109319" sldId="370"/>
            <ac:spMk id="3" creationId="{D42A45C7-314A-7FDC-86DE-6BEC09D11FD6}"/>
          </ac:spMkLst>
        </pc:spChg>
        <pc:picChg chg="del">
          <ac:chgData name="Herrington, Ryan" userId="S::ryanherr@iu.edu::cae29549-85d3-411c-a56a-679fbb5606f9" providerId="AD" clId="Web-{A5EB30E4-6084-88C9-4C15-3896AA7E5B1F}" dt="2023-04-11T21:31:27.527" v="18"/>
          <ac:picMkLst>
            <pc:docMk/>
            <pc:sldMk cId="2117109319" sldId="370"/>
            <ac:picMk id="7" creationId="{CD36BD36-7191-E8F5-C783-2960989D72FB}"/>
          </ac:picMkLst>
        </pc:picChg>
      </pc:sldChg>
      <pc:sldChg chg="modSp add ord replId">
        <pc:chgData name="Herrington, Ryan" userId="S::ryanherr@iu.edu::cae29549-85d3-411c-a56a-679fbb5606f9" providerId="AD" clId="Web-{A5EB30E4-6084-88C9-4C15-3896AA7E5B1F}" dt="2023-04-11T21:42:17.739" v="146" actId="20577"/>
        <pc:sldMkLst>
          <pc:docMk/>
          <pc:sldMk cId="829016164" sldId="371"/>
        </pc:sldMkLst>
        <pc:spChg chg="mod">
          <ac:chgData name="Herrington, Ryan" userId="S::ryanherr@iu.edu::cae29549-85d3-411c-a56a-679fbb5606f9" providerId="AD" clId="Web-{A5EB30E4-6084-88C9-4C15-3896AA7E5B1F}" dt="2023-04-11T21:33:02.312" v="112" actId="20577"/>
          <ac:spMkLst>
            <pc:docMk/>
            <pc:sldMk cId="829016164" sldId="371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A5EB30E4-6084-88C9-4C15-3896AA7E5B1F}" dt="2023-04-11T21:42:17.739" v="146" actId="20577"/>
          <ac:spMkLst>
            <pc:docMk/>
            <pc:sldMk cId="829016164" sldId="371"/>
            <ac:spMk id="3" creationId="{00000000-0000-0000-0000-000000000000}"/>
          </ac:spMkLst>
        </pc:spChg>
        <pc:spChg chg="mod">
          <ac:chgData name="Herrington, Ryan" userId="S::ryanherr@iu.edu::cae29549-85d3-411c-a56a-679fbb5606f9" providerId="AD" clId="Web-{A5EB30E4-6084-88C9-4C15-3896AA7E5B1F}" dt="2023-04-11T21:32:50.921" v="104" actId="20577"/>
          <ac:spMkLst>
            <pc:docMk/>
            <pc:sldMk cId="829016164" sldId="371"/>
            <ac:spMk id="5" creationId="{AB9B3034-ADC8-27B3-5EEA-B19DFB341E00}"/>
          </ac:spMkLst>
        </pc:spChg>
      </pc:sldChg>
      <pc:sldChg chg="modSp add ord replId">
        <pc:chgData name="Herrington, Ryan" userId="S::ryanherr@iu.edu::cae29549-85d3-411c-a56a-679fbb5606f9" providerId="AD" clId="Web-{A5EB30E4-6084-88C9-4C15-3896AA7E5B1F}" dt="2023-04-11T21:42:25.067" v="149" actId="20577"/>
        <pc:sldMkLst>
          <pc:docMk/>
          <pc:sldMk cId="2421069066" sldId="372"/>
        </pc:sldMkLst>
        <pc:spChg chg="mod">
          <ac:chgData name="Herrington, Ryan" userId="S::ryanherr@iu.edu::cae29549-85d3-411c-a56a-679fbb5606f9" providerId="AD" clId="Web-{A5EB30E4-6084-88C9-4C15-3896AA7E5B1F}" dt="2023-04-11T21:33:21.298" v="118" actId="20577"/>
          <ac:spMkLst>
            <pc:docMk/>
            <pc:sldMk cId="2421069066" sldId="372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A5EB30E4-6084-88C9-4C15-3896AA7E5B1F}" dt="2023-04-11T21:42:25.067" v="149" actId="20577"/>
          <ac:spMkLst>
            <pc:docMk/>
            <pc:sldMk cId="2421069066" sldId="372"/>
            <ac:spMk id="3" creationId="{00000000-0000-0000-0000-000000000000}"/>
          </ac:spMkLst>
        </pc:spChg>
        <pc:spChg chg="mod">
          <ac:chgData name="Herrington, Ryan" userId="S::ryanherr@iu.edu::cae29549-85d3-411c-a56a-679fbb5606f9" providerId="AD" clId="Web-{A5EB30E4-6084-88C9-4C15-3896AA7E5B1F}" dt="2023-04-11T21:33:13.907" v="115" actId="20577"/>
          <ac:spMkLst>
            <pc:docMk/>
            <pc:sldMk cId="2421069066" sldId="372"/>
            <ac:spMk id="5" creationId="{AB9B3034-ADC8-27B3-5EEA-B19DFB341E00}"/>
          </ac:spMkLst>
        </pc:spChg>
      </pc:sldChg>
      <pc:sldChg chg="modSp add ord replId">
        <pc:chgData name="Herrington, Ryan" userId="S::ryanherr@iu.edu::cae29549-85d3-411c-a56a-679fbb5606f9" providerId="AD" clId="Web-{A5EB30E4-6084-88C9-4C15-3896AA7E5B1F}" dt="2023-04-11T21:42:33.349" v="153" actId="20577"/>
        <pc:sldMkLst>
          <pc:docMk/>
          <pc:sldMk cId="3385737575" sldId="373"/>
        </pc:sldMkLst>
        <pc:spChg chg="mod">
          <ac:chgData name="Herrington, Ryan" userId="S::ryanherr@iu.edu::cae29549-85d3-411c-a56a-679fbb5606f9" providerId="AD" clId="Web-{A5EB30E4-6084-88C9-4C15-3896AA7E5B1F}" dt="2023-04-11T21:33:35.939" v="129" actId="20577"/>
          <ac:spMkLst>
            <pc:docMk/>
            <pc:sldMk cId="3385737575" sldId="373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A5EB30E4-6084-88C9-4C15-3896AA7E5B1F}" dt="2023-04-11T21:42:33.349" v="153" actId="20577"/>
          <ac:spMkLst>
            <pc:docMk/>
            <pc:sldMk cId="3385737575" sldId="373"/>
            <ac:spMk id="3" creationId="{00000000-0000-0000-0000-000000000000}"/>
          </ac:spMkLst>
        </pc:spChg>
        <pc:spChg chg="mod">
          <ac:chgData name="Herrington, Ryan" userId="S::ryanherr@iu.edu::cae29549-85d3-411c-a56a-679fbb5606f9" providerId="AD" clId="Web-{A5EB30E4-6084-88C9-4C15-3896AA7E5B1F}" dt="2023-04-11T21:33:43.002" v="134" actId="20577"/>
          <ac:spMkLst>
            <pc:docMk/>
            <pc:sldMk cId="3385737575" sldId="373"/>
            <ac:spMk id="5" creationId="{AB9B3034-ADC8-27B3-5EEA-B19DFB341E00}"/>
          </ac:spMkLst>
        </pc:spChg>
      </pc:sldChg>
      <pc:sldChg chg="modSp add replId">
        <pc:chgData name="Herrington, Ryan" userId="S::ryanherr@iu.edu::cae29549-85d3-411c-a56a-679fbb5606f9" providerId="AD" clId="Web-{A5EB30E4-6084-88C9-4C15-3896AA7E5B1F}" dt="2023-04-11T21:43:12.850" v="169" actId="20577"/>
        <pc:sldMkLst>
          <pc:docMk/>
          <pc:sldMk cId="2286743801" sldId="374"/>
        </pc:sldMkLst>
        <pc:spChg chg="mod">
          <ac:chgData name="Herrington, Ryan" userId="S::ryanherr@iu.edu::cae29549-85d3-411c-a56a-679fbb5606f9" providerId="AD" clId="Web-{A5EB30E4-6084-88C9-4C15-3896AA7E5B1F}" dt="2023-04-11T21:36:49.165" v="142" actId="20577"/>
          <ac:spMkLst>
            <pc:docMk/>
            <pc:sldMk cId="2286743801" sldId="374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A5EB30E4-6084-88C9-4C15-3896AA7E5B1F}" dt="2023-04-11T21:43:12.850" v="169" actId="20577"/>
          <ac:spMkLst>
            <pc:docMk/>
            <pc:sldMk cId="2286743801" sldId="374"/>
            <ac:spMk id="3" creationId="{00000000-0000-0000-0000-000000000000}"/>
          </ac:spMkLst>
        </pc:spChg>
      </pc:sldChg>
      <pc:sldChg chg="modSp add replId">
        <pc:chgData name="Herrington, Ryan" userId="S::ryanherr@iu.edu::cae29549-85d3-411c-a56a-679fbb5606f9" providerId="AD" clId="Web-{A5EB30E4-6084-88C9-4C15-3896AA7E5B1F}" dt="2023-04-11T21:43:06.663" v="166" actId="20577"/>
        <pc:sldMkLst>
          <pc:docMk/>
          <pc:sldMk cId="239267754" sldId="375"/>
        </pc:sldMkLst>
        <pc:spChg chg="mod">
          <ac:chgData name="Herrington, Ryan" userId="S::ryanherr@iu.edu::cae29549-85d3-411c-a56a-679fbb5606f9" providerId="AD" clId="Web-{A5EB30E4-6084-88C9-4C15-3896AA7E5B1F}" dt="2023-04-11T21:43:06.663" v="166" actId="20577"/>
          <ac:spMkLst>
            <pc:docMk/>
            <pc:sldMk cId="239267754" sldId="375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A5EB30E4-6084-88C9-4C15-3896AA7E5B1F}" dt="2023-04-11T21:43:00.803" v="156" actId="20577"/>
          <ac:spMkLst>
            <pc:docMk/>
            <pc:sldMk cId="239267754" sldId="375"/>
            <ac:spMk id="3" creationId="{00000000-0000-0000-0000-000000000000}"/>
          </ac:spMkLst>
        </pc:spChg>
      </pc:sldChg>
      <pc:sldChg chg="addSp delSp modSp new">
        <pc:chgData name="Herrington, Ryan" userId="S::ryanherr@iu.edu::cae29549-85d3-411c-a56a-679fbb5606f9" providerId="AD" clId="Web-{A5EB30E4-6084-88C9-4C15-3896AA7E5B1F}" dt="2023-04-11T21:54:22.577" v="303" actId="14100"/>
        <pc:sldMkLst>
          <pc:docMk/>
          <pc:sldMk cId="758944435" sldId="376"/>
        </pc:sldMkLst>
        <pc:spChg chg="mod">
          <ac:chgData name="Herrington, Ryan" userId="S::ryanherr@iu.edu::cae29549-85d3-411c-a56a-679fbb5606f9" providerId="AD" clId="Web-{A5EB30E4-6084-88C9-4C15-3896AA7E5B1F}" dt="2023-04-11T21:49:35.926" v="238" actId="20577"/>
          <ac:spMkLst>
            <pc:docMk/>
            <pc:sldMk cId="758944435" sldId="376"/>
            <ac:spMk id="2" creationId="{FAD68F82-D749-6068-9A6E-9B62B8B28F19}"/>
          </ac:spMkLst>
        </pc:spChg>
        <pc:spChg chg="del">
          <ac:chgData name="Herrington, Ryan" userId="S::ryanherr@iu.edu::cae29549-85d3-411c-a56a-679fbb5606f9" providerId="AD" clId="Web-{A5EB30E4-6084-88C9-4C15-3896AA7E5B1F}" dt="2023-04-11T21:51:48.322" v="245"/>
          <ac:spMkLst>
            <pc:docMk/>
            <pc:sldMk cId="758944435" sldId="376"/>
            <ac:spMk id="3" creationId="{C5DBA40A-A292-1C4E-AF76-2A82E3BA43B9}"/>
          </ac:spMkLst>
        </pc:spChg>
        <pc:spChg chg="mod">
          <ac:chgData name="Herrington, Ryan" userId="S::ryanherr@iu.edu::cae29549-85d3-411c-a56a-679fbb5606f9" providerId="AD" clId="Web-{A5EB30E4-6084-88C9-4C15-3896AA7E5B1F}" dt="2023-04-11T21:52:53.683" v="292" actId="20577"/>
          <ac:spMkLst>
            <pc:docMk/>
            <pc:sldMk cId="758944435" sldId="376"/>
            <ac:spMk id="4" creationId="{5EF5D49C-7718-206B-F689-C3434FE433F9}"/>
          </ac:spMkLst>
        </pc:spChg>
        <pc:picChg chg="add mod">
          <ac:chgData name="Herrington, Ryan" userId="S::ryanherr@iu.edu::cae29549-85d3-411c-a56a-679fbb5606f9" providerId="AD" clId="Web-{A5EB30E4-6084-88C9-4C15-3896AA7E5B1F}" dt="2023-04-11T21:53:46.357" v="296" actId="14100"/>
          <ac:picMkLst>
            <pc:docMk/>
            <pc:sldMk cId="758944435" sldId="376"/>
            <ac:picMk id="5" creationId="{696B235B-C7B5-AF63-124D-FF3E7AE05A0D}"/>
          </ac:picMkLst>
        </pc:picChg>
        <pc:picChg chg="add mod">
          <ac:chgData name="Herrington, Ryan" userId="S::ryanherr@iu.edu::cae29549-85d3-411c-a56a-679fbb5606f9" providerId="AD" clId="Web-{A5EB30E4-6084-88C9-4C15-3896AA7E5B1F}" dt="2023-04-11T21:54:22.577" v="303" actId="14100"/>
          <ac:picMkLst>
            <pc:docMk/>
            <pc:sldMk cId="758944435" sldId="376"/>
            <ac:picMk id="6" creationId="{1C220A1F-0ED9-869A-8436-38EAB1B6A2CA}"/>
          </ac:picMkLst>
        </pc:picChg>
      </pc:sldChg>
      <pc:sldChg chg="addSp modSp new del">
        <pc:chgData name="Herrington, Ryan" userId="S::ryanherr@iu.edu::cae29549-85d3-411c-a56a-679fbb5606f9" providerId="AD" clId="Web-{A5EB30E4-6084-88C9-4C15-3896AA7E5B1F}" dt="2023-04-11T21:48:51.706" v="200"/>
        <pc:sldMkLst>
          <pc:docMk/>
          <pc:sldMk cId="2507346058" sldId="376"/>
        </pc:sldMkLst>
        <pc:spChg chg="mod">
          <ac:chgData name="Herrington, Ryan" userId="S::ryanherr@iu.edu::cae29549-85d3-411c-a56a-679fbb5606f9" providerId="AD" clId="Web-{A5EB30E4-6084-88C9-4C15-3896AA7E5B1F}" dt="2023-04-11T21:48:39.003" v="199" actId="20577"/>
          <ac:spMkLst>
            <pc:docMk/>
            <pc:sldMk cId="2507346058" sldId="376"/>
            <ac:spMk id="2" creationId="{CA6C58AA-2D90-FC6C-114C-46771ED45FD6}"/>
          </ac:spMkLst>
        </pc:spChg>
        <pc:spChg chg="add">
          <ac:chgData name="Herrington, Ryan" userId="S::ryanherr@iu.edu::cae29549-85d3-411c-a56a-679fbb5606f9" providerId="AD" clId="Web-{A5EB30E4-6084-88C9-4C15-3896AA7E5B1F}" dt="2023-04-11T21:48:13.189" v="179"/>
          <ac:spMkLst>
            <pc:docMk/>
            <pc:sldMk cId="2507346058" sldId="376"/>
            <ac:spMk id="6" creationId="{B31EF853-09B0-F63D-6F75-F0ACC81702E8}"/>
          </ac:spMkLst>
        </pc:spChg>
      </pc:sldChg>
    </pc:docChg>
  </pc:docChgLst>
  <pc:docChgLst>
    <pc:chgData name="Funari, AJ Joseph" userId="S::ajfunari@iu.edu::05a62d41-3a9a-4965-97f2-fe4addda90f4" providerId="AD" clId="Web-{12CFC127-F046-CD0B-4ED5-DE2E618FF4C1}"/>
    <pc:docChg chg="modSld">
      <pc:chgData name="Funari, AJ Joseph" userId="S::ajfunari@iu.edu::05a62d41-3a9a-4965-97f2-fe4addda90f4" providerId="AD" clId="Web-{12CFC127-F046-CD0B-4ED5-DE2E618FF4C1}" dt="2023-04-06T14:00:05.647" v="1" actId="1076"/>
      <pc:docMkLst>
        <pc:docMk/>
      </pc:docMkLst>
      <pc:sldChg chg="modSp">
        <pc:chgData name="Funari, AJ Joseph" userId="S::ajfunari@iu.edu::05a62d41-3a9a-4965-97f2-fe4addda90f4" providerId="AD" clId="Web-{12CFC127-F046-CD0B-4ED5-DE2E618FF4C1}" dt="2023-04-06T13:59:45.350" v="0" actId="1076"/>
        <pc:sldMkLst>
          <pc:docMk/>
          <pc:sldMk cId="1260958843" sldId="343"/>
        </pc:sldMkLst>
        <pc:picChg chg="mod">
          <ac:chgData name="Funari, AJ Joseph" userId="S::ajfunari@iu.edu::05a62d41-3a9a-4965-97f2-fe4addda90f4" providerId="AD" clId="Web-{12CFC127-F046-CD0B-4ED5-DE2E618FF4C1}" dt="2023-04-06T13:59:45.350" v="0" actId="1076"/>
          <ac:picMkLst>
            <pc:docMk/>
            <pc:sldMk cId="1260958843" sldId="343"/>
            <ac:picMk id="14" creationId="{B6D0250A-66F7-BAF6-7088-11080524D9AE}"/>
          </ac:picMkLst>
        </pc:picChg>
      </pc:sldChg>
      <pc:sldChg chg="modSp">
        <pc:chgData name="Funari, AJ Joseph" userId="S::ajfunari@iu.edu::05a62d41-3a9a-4965-97f2-fe4addda90f4" providerId="AD" clId="Web-{12CFC127-F046-CD0B-4ED5-DE2E618FF4C1}" dt="2023-04-06T14:00:05.647" v="1" actId="1076"/>
        <pc:sldMkLst>
          <pc:docMk/>
          <pc:sldMk cId="4197772667" sldId="344"/>
        </pc:sldMkLst>
        <pc:picChg chg="mod">
          <ac:chgData name="Funari, AJ Joseph" userId="S::ajfunari@iu.edu::05a62d41-3a9a-4965-97f2-fe4addda90f4" providerId="AD" clId="Web-{12CFC127-F046-CD0B-4ED5-DE2E618FF4C1}" dt="2023-04-06T14:00:05.647" v="1" actId="1076"/>
          <ac:picMkLst>
            <pc:docMk/>
            <pc:sldMk cId="4197772667" sldId="344"/>
            <ac:picMk id="9" creationId="{BC2FBDF1-BDCB-7164-D430-2A1D8A26C9B7}"/>
          </ac:picMkLst>
        </pc:picChg>
      </pc:sldChg>
    </pc:docChg>
  </pc:docChgLst>
  <pc:docChgLst>
    <pc:chgData name="Herrington, Ryan" userId="S::ryanherr@iu.edu::cae29549-85d3-411c-a56a-679fbb5606f9" providerId="AD" clId="Web-{3729619A-0454-C2BC-D522-F9613DF46FE8}"/>
    <pc:docChg chg="modSld">
      <pc:chgData name="Herrington, Ryan" userId="S::ryanherr@iu.edu::cae29549-85d3-411c-a56a-679fbb5606f9" providerId="AD" clId="Web-{3729619A-0454-C2BC-D522-F9613DF46FE8}" dt="2023-04-26T23:32:13.922" v="8" actId="14100"/>
      <pc:docMkLst>
        <pc:docMk/>
      </pc:docMkLst>
      <pc:sldChg chg="modSp">
        <pc:chgData name="Herrington, Ryan" userId="S::ryanherr@iu.edu::cae29549-85d3-411c-a56a-679fbb5606f9" providerId="AD" clId="Web-{3729619A-0454-C2BC-D522-F9613DF46FE8}" dt="2023-04-26T23:30:02.387" v="3" actId="20577"/>
        <pc:sldMkLst>
          <pc:docMk/>
          <pc:sldMk cId="1422682909" sldId="326"/>
        </pc:sldMkLst>
        <pc:spChg chg="mod">
          <ac:chgData name="Herrington, Ryan" userId="S::ryanherr@iu.edu::cae29549-85d3-411c-a56a-679fbb5606f9" providerId="AD" clId="Web-{3729619A-0454-C2BC-D522-F9613DF46FE8}" dt="2023-04-26T23:30:02.387" v="3" actId="20577"/>
          <ac:spMkLst>
            <pc:docMk/>
            <pc:sldMk cId="1422682909" sldId="326"/>
            <ac:spMk id="4" creationId="{00000000-0000-0000-0000-000000000000}"/>
          </ac:spMkLst>
        </pc:spChg>
      </pc:sldChg>
      <pc:sldChg chg="modSp">
        <pc:chgData name="Herrington, Ryan" userId="S::ryanherr@iu.edu::cae29549-85d3-411c-a56a-679fbb5606f9" providerId="AD" clId="Web-{3729619A-0454-C2BC-D522-F9613DF46FE8}" dt="2023-04-26T23:31:09.748" v="4" actId="14100"/>
        <pc:sldMkLst>
          <pc:docMk/>
          <pc:sldMk cId="758944435" sldId="376"/>
        </pc:sldMkLst>
        <pc:picChg chg="mod">
          <ac:chgData name="Herrington, Ryan" userId="S::ryanherr@iu.edu::cae29549-85d3-411c-a56a-679fbb5606f9" providerId="AD" clId="Web-{3729619A-0454-C2BC-D522-F9613DF46FE8}" dt="2023-04-26T23:31:09.748" v="4" actId="14100"/>
          <ac:picMkLst>
            <pc:docMk/>
            <pc:sldMk cId="758944435" sldId="376"/>
            <ac:picMk id="3" creationId="{33812F73-759F-E23D-0D16-589BE887592C}"/>
          </ac:picMkLst>
        </pc:picChg>
      </pc:sldChg>
      <pc:sldChg chg="addSp modSp">
        <pc:chgData name="Herrington, Ryan" userId="S::ryanherr@iu.edu::cae29549-85d3-411c-a56a-679fbb5606f9" providerId="AD" clId="Web-{3729619A-0454-C2BC-D522-F9613DF46FE8}" dt="2023-04-26T23:32:13.922" v="8" actId="14100"/>
        <pc:sldMkLst>
          <pc:docMk/>
          <pc:sldMk cId="2319653089" sldId="379"/>
        </pc:sldMkLst>
        <pc:picChg chg="add mod">
          <ac:chgData name="Herrington, Ryan" userId="S::ryanherr@iu.edu::cae29549-85d3-411c-a56a-679fbb5606f9" providerId="AD" clId="Web-{3729619A-0454-C2BC-D522-F9613DF46FE8}" dt="2023-04-26T23:32:13.922" v="8" actId="14100"/>
          <ac:picMkLst>
            <pc:docMk/>
            <pc:sldMk cId="2319653089" sldId="379"/>
            <ac:picMk id="3" creationId="{ED4E9F5E-6D06-D082-8C20-DC2D59B7878D}"/>
          </ac:picMkLst>
        </pc:picChg>
      </pc:sldChg>
    </pc:docChg>
  </pc:docChgLst>
  <pc:docChgLst>
    <pc:chgData name="Herrington, Ryan" userId="S::ryanherr@iu.edu::cae29549-85d3-411c-a56a-679fbb5606f9" providerId="AD" clId="Web-{4AAD7F24-C4A8-3213-8B93-94E95B7BD8F6}"/>
    <pc:docChg chg="modSld">
      <pc:chgData name="Herrington, Ryan" userId="S::ryanherr@iu.edu::cae29549-85d3-411c-a56a-679fbb5606f9" providerId="AD" clId="Web-{4AAD7F24-C4A8-3213-8B93-94E95B7BD8F6}" dt="2023-04-28T02:59:19.521" v="0" actId="20577"/>
      <pc:docMkLst>
        <pc:docMk/>
      </pc:docMkLst>
      <pc:sldChg chg="modSp">
        <pc:chgData name="Herrington, Ryan" userId="S::ryanherr@iu.edu::cae29549-85d3-411c-a56a-679fbb5606f9" providerId="AD" clId="Web-{4AAD7F24-C4A8-3213-8B93-94E95B7BD8F6}" dt="2023-04-28T02:59:19.521" v="0" actId="20577"/>
        <pc:sldMkLst>
          <pc:docMk/>
          <pc:sldMk cId="132201646" sldId="415"/>
        </pc:sldMkLst>
        <pc:spChg chg="mod">
          <ac:chgData name="Herrington, Ryan" userId="S::ryanherr@iu.edu::cae29549-85d3-411c-a56a-679fbb5606f9" providerId="AD" clId="Web-{4AAD7F24-C4A8-3213-8B93-94E95B7BD8F6}" dt="2023-04-28T02:59:19.521" v="0" actId="20577"/>
          <ac:spMkLst>
            <pc:docMk/>
            <pc:sldMk cId="132201646" sldId="415"/>
            <ac:spMk id="10" creationId="{9CD48FEC-5155-32FE-CDC0-69D7FB60EB67}"/>
          </ac:spMkLst>
        </pc:spChg>
      </pc:sldChg>
    </pc:docChg>
  </pc:docChgLst>
  <pc:docChgLst>
    <pc:chgData name="Herrington, Ryan" userId="S::ryanherr@iu.edu::cae29549-85d3-411c-a56a-679fbb5606f9" providerId="AD" clId="Web-{F98904DE-EF41-4BF6-8E05-02D02B27F353}"/>
    <pc:docChg chg="addSld delSld modSld sldOrd modMainMaster">
      <pc:chgData name="Herrington, Ryan" userId="S::ryanherr@iu.edu::cae29549-85d3-411c-a56a-679fbb5606f9" providerId="AD" clId="Web-{F98904DE-EF41-4BF6-8E05-02D02B27F353}" dt="2022-12-08T22:43:03.513" v="1003" actId="20577"/>
      <pc:docMkLst>
        <pc:docMk/>
      </pc:docMkLst>
      <pc:sldChg chg="del">
        <pc:chgData name="Herrington, Ryan" userId="S::ryanherr@iu.edu::cae29549-85d3-411c-a56a-679fbb5606f9" providerId="AD" clId="Web-{F98904DE-EF41-4BF6-8E05-02D02B27F353}" dt="2022-12-08T21:09:59.003" v="12"/>
        <pc:sldMkLst>
          <pc:docMk/>
          <pc:sldMk cId="4155506659" sldId="311"/>
        </pc:sldMkLst>
      </pc:sldChg>
      <pc:sldChg chg="addSp modSp">
        <pc:chgData name="Herrington, Ryan" userId="S::ryanherr@iu.edu::cae29549-85d3-411c-a56a-679fbb5606f9" providerId="AD" clId="Web-{F98904DE-EF41-4BF6-8E05-02D02B27F353}" dt="2022-12-08T22:38:55.429" v="917" actId="20577"/>
        <pc:sldMkLst>
          <pc:docMk/>
          <pc:sldMk cId="919017497" sldId="314"/>
        </pc:sldMkLst>
        <pc:spChg chg="add mod">
          <ac:chgData name="Herrington, Ryan" userId="S::ryanherr@iu.edu::cae29549-85d3-411c-a56a-679fbb5606f9" providerId="AD" clId="Web-{F98904DE-EF41-4BF6-8E05-02D02B27F353}" dt="2022-12-08T22:38:55.429" v="917" actId="20577"/>
          <ac:spMkLst>
            <pc:docMk/>
            <pc:sldMk cId="919017497" sldId="314"/>
            <ac:spMk id="5" creationId="{D90B2910-2E53-2A4E-2070-6B5D495F5DCD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39:07.617" v="921" actId="20577"/>
        <pc:sldMkLst>
          <pc:docMk/>
          <pc:sldMk cId="2409528838" sldId="315"/>
        </pc:sldMkLst>
        <pc:spChg chg="add mod">
          <ac:chgData name="Herrington, Ryan" userId="S::ryanherr@iu.edu::cae29549-85d3-411c-a56a-679fbb5606f9" providerId="AD" clId="Web-{F98904DE-EF41-4BF6-8E05-02D02B27F353}" dt="2022-12-08T22:39:07.617" v="921" actId="20577"/>
          <ac:spMkLst>
            <pc:docMk/>
            <pc:sldMk cId="2409528838" sldId="315"/>
            <ac:spMk id="5" creationId="{4993CB74-1400-A0BE-945E-899BE24B4B5E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40:02.571" v="938" actId="20577"/>
        <pc:sldMkLst>
          <pc:docMk/>
          <pc:sldMk cId="2144012005" sldId="317"/>
        </pc:sldMkLst>
        <pc:spChg chg="add mod">
          <ac:chgData name="Herrington, Ryan" userId="S::ryanherr@iu.edu::cae29549-85d3-411c-a56a-679fbb5606f9" providerId="AD" clId="Web-{F98904DE-EF41-4BF6-8E05-02D02B27F353}" dt="2022-12-08T22:40:02.571" v="938" actId="20577"/>
          <ac:spMkLst>
            <pc:docMk/>
            <pc:sldMk cId="2144012005" sldId="317"/>
            <ac:spMk id="6" creationId="{7B7805EB-03BC-FFE9-3528-C5960DC79C41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39:58.603" v="935" actId="20577"/>
        <pc:sldMkLst>
          <pc:docMk/>
          <pc:sldMk cId="4153811443" sldId="319"/>
        </pc:sldMkLst>
        <pc:spChg chg="add mod">
          <ac:chgData name="Herrington, Ryan" userId="S::ryanherr@iu.edu::cae29549-85d3-411c-a56a-679fbb5606f9" providerId="AD" clId="Web-{F98904DE-EF41-4BF6-8E05-02D02B27F353}" dt="2022-12-08T22:39:58.603" v="935" actId="20577"/>
          <ac:spMkLst>
            <pc:docMk/>
            <pc:sldMk cId="4153811443" sldId="319"/>
            <ac:spMk id="5" creationId="{28D0BED3-2A32-B754-91A9-A987753DE017}"/>
          </ac:spMkLst>
        </pc:spChg>
      </pc:sldChg>
      <pc:sldChg chg="del">
        <pc:chgData name="Herrington, Ryan" userId="S::ryanherr@iu.edu::cae29549-85d3-411c-a56a-679fbb5606f9" providerId="AD" clId="Web-{F98904DE-EF41-4BF6-8E05-02D02B27F353}" dt="2022-12-08T21:09:55.222" v="11"/>
        <pc:sldMkLst>
          <pc:docMk/>
          <pc:sldMk cId="1082539397" sldId="321"/>
        </pc:sldMkLst>
      </pc:sldChg>
      <pc:sldChg chg="addSp modSp">
        <pc:chgData name="Herrington, Ryan" userId="S::ryanherr@iu.edu::cae29549-85d3-411c-a56a-679fbb5606f9" providerId="AD" clId="Web-{F98904DE-EF41-4BF6-8E05-02D02B27F353}" dt="2022-12-08T22:43:03.513" v="1003" actId="20577"/>
        <pc:sldMkLst>
          <pc:docMk/>
          <pc:sldMk cId="2799699045" sldId="322"/>
        </pc:sldMkLst>
        <pc:spChg chg="mod">
          <ac:chgData name="Herrington, Ryan" userId="S::ryanherr@iu.edu::cae29549-85d3-411c-a56a-679fbb5606f9" providerId="AD" clId="Web-{F98904DE-EF41-4BF6-8E05-02D02B27F353}" dt="2022-12-08T21:10:41.754" v="25" actId="20577"/>
          <ac:spMkLst>
            <pc:docMk/>
            <pc:sldMk cId="2799699045" sldId="322"/>
            <ac:spMk id="2" creationId="{00000000-0000-0000-0000-000000000000}"/>
          </ac:spMkLst>
        </pc:spChg>
        <pc:spChg chg="add mod">
          <ac:chgData name="Herrington, Ryan" userId="S::ryanherr@iu.edu::cae29549-85d3-411c-a56a-679fbb5606f9" providerId="AD" clId="Web-{F98904DE-EF41-4BF6-8E05-02D02B27F353}" dt="2022-12-08T22:43:03.513" v="1003" actId="20577"/>
          <ac:spMkLst>
            <pc:docMk/>
            <pc:sldMk cId="2799699045" sldId="322"/>
            <ac:spMk id="4" creationId="{CB9727CA-C44C-24B7-93B1-643A871F26A2}"/>
          </ac:spMkLst>
        </pc:spChg>
      </pc:sldChg>
      <pc:sldChg chg="del">
        <pc:chgData name="Herrington, Ryan" userId="S::ryanherr@iu.edu::cae29549-85d3-411c-a56a-679fbb5606f9" providerId="AD" clId="Web-{F98904DE-EF41-4BF6-8E05-02D02B27F353}" dt="2022-12-08T21:08:18.657" v="8"/>
        <pc:sldMkLst>
          <pc:docMk/>
          <pc:sldMk cId="2504225726" sldId="325"/>
        </pc:sldMkLst>
      </pc:sldChg>
      <pc:sldChg chg="addSp delSp modSp">
        <pc:chgData name="Herrington, Ryan" userId="S::ryanherr@iu.edu::cae29549-85d3-411c-a56a-679fbb5606f9" providerId="AD" clId="Web-{F98904DE-EF41-4BF6-8E05-02D02B27F353}" dt="2022-12-08T22:40:12.306" v="942" actId="20577"/>
        <pc:sldMkLst>
          <pc:docMk/>
          <pc:sldMk cId="1422682909" sldId="326"/>
        </pc:sldMkLst>
        <pc:spChg chg="del">
          <ac:chgData name="Herrington, Ryan" userId="S::ryanherr@iu.edu::cae29549-85d3-411c-a56a-679fbb5606f9" providerId="AD" clId="Web-{F98904DE-EF41-4BF6-8E05-02D02B27F353}" dt="2022-12-08T21:08:41.751" v="9"/>
          <ac:spMkLst>
            <pc:docMk/>
            <pc:sldMk cId="1422682909" sldId="326"/>
            <ac:spMk id="3" creationId="{00000000-0000-0000-0000-000000000000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08:48.408" v="10"/>
          <ac:spMkLst>
            <pc:docMk/>
            <pc:sldMk cId="1422682909" sldId="326"/>
            <ac:spMk id="6" creationId="{5B7B5112-8497-1483-C4C4-97A4914F5DBF}"/>
          </ac:spMkLst>
        </pc:spChg>
        <pc:spChg chg="add mod">
          <ac:chgData name="Herrington, Ryan" userId="S::ryanherr@iu.edu::cae29549-85d3-411c-a56a-679fbb5606f9" providerId="AD" clId="Web-{F98904DE-EF41-4BF6-8E05-02D02B27F353}" dt="2022-12-08T22:40:12.306" v="942" actId="20577"/>
          <ac:spMkLst>
            <pc:docMk/>
            <pc:sldMk cId="1422682909" sldId="326"/>
            <ac:spMk id="8" creationId="{BCDE5F1C-CBAA-C2E1-AC27-A07974AD24C6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40:07.275" v="940" actId="20577"/>
        <pc:sldMkLst>
          <pc:docMk/>
          <pc:sldMk cId="3799621573" sldId="327"/>
        </pc:sldMkLst>
        <pc:spChg chg="add mod">
          <ac:chgData name="Herrington, Ryan" userId="S::ryanherr@iu.edu::cae29549-85d3-411c-a56a-679fbb5606f9" providerId="AD" clId="Web-{F98904DE-EF41-4BF6-8E05-02D02B27F353}" dt="2022-12-08T22:40:07.275" v="940" actId="20577"/>
          <ac:spMkLst>
            <pc:docMk/>
            <pc:sldMk cId="3799621573" sldId="327"/>
            <ac:spMk id="5" creationId="{B1FE02BE-0A11-558F-C080-96B08E977E5D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40:22.978" v="946" actId="20577"/>
        <pc:sldMkLst>
          <pc:docMk/>
          <pc:sldMk cId="2605230193" sldId="328"/>
        </pc:sldMkLst>
        <pc:spChg chg="add mod">
          <ac:chgData name="Herrington, Ryan" userId="S::ryanherr@iu.edu::cae29549-85d3-411c-a56a-679fbb5606f9" providerId="AD" clId="Web-{F98904DE-EF41-4BF6-8E05-02D02B27F353}" dt="2022-12-08T22:40:22.978" v="946" actId="20577"/>
          <ac:spMkLst>
            <pc:docMk/>
            <pc:sldMk cId="2605230193" sldId="328"/>
            <ac:spMk id="5" creationId="{568465DC-6F51-24EC-3E29-61FF1CEA1DB9}"/>
          </ac:spMkLst>
        </pc:spChg>
      </pc:sldChg>
      <pc:sldChg chg="addSp delSp modSp del">
        <pc:chgData name="Herrington, Ryan" userId="S::ryanherr@iu.edu::cae29549-85d3-411c-a56a-679fbb5606f9" providerId="AD" clId="Web-{F98904DE-EF41-4BF6-8E05-02D02B27F353}" dt="2022-12-08T21:16:22.591" v="67"/>
        <pc:sldMkLst>
          <pc:docMk/>
          <pc:sldMk cId="2644178145" sldId="329"/>
        </pc:sldMkLst>
        <pc:spChg chg="del">
          <ac:chgData name="Herrington, Ryan" userId="S::ryanherr@iu.edu::cae29549-85d3-411c-a56a-679fbb5606f9" providerId="AD" clId="Web-{F98904DE-EF41-4BF6-8E05-02D02B27F353}" dt="2022-12-08T21:14:29.104" v="56"/>
          <ac:spMkLst>
            <pc:docMk/>
            <pc:sldMk cId="2644178145" sldId="329"/>
            <ac:spMk id="3" creationId="{00000000-0000-0000-0000-000000000000}"/>
          </ac:spMkLst>
        </pc:spChg>
        <pc:spChg chg="add mod">
          <ac:chgData name="Herrington, Ryan" userId="S::ryanherr@iu.edu::cae29549-85d3-411c-a56a-679fbb5606f9" providerId="AD" clId="Web-{F98904DE-EF41-4BF6-8E05-02D02B27F353}" dt="2022-12-08T21:14:29.104" v="56"/>
          <ac:spMkLst>
            <pc:docMk/>
            <pc:sldMk cId="2644178145" sldId="329"/>
            <ac:spMk id="6" creationId="{30183261-15C1-F31E-BA58-75EA37531FB4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42:15.778" v="984" actId="20577"/>
        <pc:sldMkLst>
          <pc:docMk/>
          <pc:sldMk cId="789137348" sldId="333"/>
        </pc:sldMkLst>
        <pc:spChg chg="mod">
          <ac:chgData name="Herrington, Ryan" userId="S::ryanherr@iu.edu::cae29549-85d3-411c-a56a-679fbb5606f9" providerId="AD" clId="Web-{F98904DE-EF41-4BF6-8E05-02D02B27F353}" dt="2022-12-08T21:46:59.432" v="383" actId="20577"/>
          <ac:spMkLst>
            <pc:docMk/>
            <pc:sldMk cId="789137348" sldId="333"/>
            <ac:spMk id="3" creationId="{00000000-0000-0000-0000-000000000000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15.778" v="984" actId="20577"/>
          <ac:spMkLst>
            <pc:docMk/>
            <pc:sldMk cId="789137348" sldId="333"/>
            <ac:spMk id="5" creationId="{6849C6A5-086C-0F83-4906-4863610BB06F}"/>
          </ac:spMkLst>
        </pc:spChg>
      </pc:sldChg>
      <pc:sldChg chg="addSp delSp modSp del mod modClrScheme chgLayout">
        <pc:chgData name="Herrington, Ryan" userId="S::ryanherr@iu.edu::cae29549-85d3-411c-a56a-679fbb5606f9" providerId="AD" clId="Web-{F98904DE-EF41-4BF6-8E05-02D02B27F353}" dt="2022-12-08T21:52:59.519" v="415"/>
        <pc:sldMkLst>
          <pc:docMk/>
          <pc:sldMk cId="4118416290" sldId="334"/>
        </pc:sldMkLst>
        <pc:spChg chg="mod">
          <ac:chgData name="Herrington, Ryan" userId="S::ryanherr@iu.edu::cae29549-85d3-411c-a56a-679fbb5606f9" providerId="AD" clId="Web-{F98904DE-EF41-4BF6-8E05-02D02B27F353}" dt="2022-12-08T21:47:58.715" v="392"/>
          <ac:spMkLst>
            <pc:docMk/>
            <pc:sldMk cId="4118416290" sldId="334"/>
            <ac:spMk id="2" creationId="{00000000-0000-0000-0000-000000000000}"/>
          </ac:spMkLst>
        </pc:spChg>
        <pc:spChg chg="add del">
          <ac:chgData name="Herrington, Ryan" userId="S::ryanherr@iu.edu::cae29549-85d3-411c-a56a-679fbb5606f9" providerId="AD" clId="Web-{F98904DE-EF41-4BF6-8E05-02D02B27F353}" dt="2022-12-08T21:47:58.715" v="392"/>
          <ac:spMkLst>
            <pc:docMk/>
            <pc:sldMk cId="4118416290" sldId="334"/>
            <ac:spMk id="4" creationId="{03681902-6B60-5E38-C0D2-E483868B8159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47:58.715" v="392"/>
          <ac:spMkLst>
            <pc:docMk/>
            <pc:sldMk cId="4118416290" sldId="334"/>
            <ac:spMk id="10" creationId="{7A596CDB-0D8F-A253-0FA6-B71E84233F11}"/>
          </ac:spMkLst>
        </pc:spChg>
        <pc:graphicFrameChg chg="add del">
          <ac:chgData name="Herrington, Ryan" userId="S::ryanherr@iu.edu::cae29549-85d3-411c-a56a-679fbb5606f9" providerId="AD" clId="Web-{F98904DE-EF41-4BF6-8E05-02D02B27F353}" dt="2022-12-08T21:47:58.715" v="392"/>
          <ac:graphicFrameMkLst>
            <pc:docMk/>
            <pc:sldMk cId="4118416290" sldId="334"/>
            <ac:graphicFrameMk id="6" creationId="{8552059D-FF33-CCA5-1FCB-40EE1531E63C}"/>
          </ac:graphicFrameMkLst>
        </pc:graphicFrameChg>
      </pc:sldChg>
      <pc:sldChg chg="del">
        <pc:chgData name="Herrington, Ryan" userId="S::ryanherr@iu.edu::cae29549-85d3-411c-a56a-679fbb5606f9" providerId="AD" clId="Web-{F98904DE-EF41-4BF6-8E05-02D02B27F353}" dt="2022-12-08T21:56:25.508" v="455"/>
        <pc:sldMkLst>
          <pc:docMk/>
          <pc:sldMk cId="3645123603" sldId="335"/>
        </pc:sldMkLst>
      </pc:sldChg>
      <pc:sldChg chg="del">
        <pc:chgData name="Herrington, Ryan" userId="S::ryanherr@iu.edu::cae29549-85d3-411c-a56a-679fbb5606f9" providerId="AD" clId="Web-{F98904DE-EF41-4BF6-8E05-02D02B27F353}" dt="2022-12-08T21:58:57.637" v="473"/>
        <pc:sldMkLst>
          <pc:docMk/>
          <pc:sldMk cId="1120277374" sldId="336"/>
        </pc:sldMkLst>
      </pc:sldChg>
      <pc:sldChg chg="addSp delSp modSp del ord">
        <pc:chgData name="Herrington, Ryan" userId="S::ryanherr@iu.edu::cae29549-85d3-411c-a56a-679fbb5606f9" providerId="AD" clId="Web-{F98904DE-EF41-4BF6-8E05-02D02B27F353}" dt="2022-12-08T21:14:52.464" v="57"/>
        <pc:sldMkLst>
          <pc:docMk/>
          <pc:sldMk cId="3206368041" sldId="339"/>
        </pc:sldMkLst>
        <pc:picChg chg="add del mod">
          <ac:chgData name="Herrington, Ryan" userId="S::ryanherr@iu.edu::cae29549-85d3-411c-a56a-679fbb5606f9" providerId="AD" clId="Web-{F98904DE-EF41-4BF6-8E05-02D02B27F353}" dt="2022-12-08T21:14:11.806" v="52"/>
          <ac:picMkLst>
            <pc:docMk/>
            <pc:sldMk cId="3206368041" sldId="339"/>
            <ac:picMk id="4" creationId="{8907549A-C972-3B8B-C9F1-0C0D1358EADD}"/>
          </ac:picMkLst>
        </pc:picChg>
      </pc:sldChg>
      <pc:sldChg chg="addSp delSp modSp">
        <pc:chgData name="Herrington, Ryan" userId="S::ryanherr@iu.edu::cae29549-85d3-411c-a56a-679fbb5606f9" providerId="AD" clId="Web-{F98904DE-EF41-4BF6-8E05-02D02B27F353}" dt="2022-12-08T22:41:08.776" v="958" actId="20577"/>
        <pc:sldMkLst>
          <pc:docMk/>
          <pc:sldMk cId="676703064" sldId="340"/>
        </pc:sldMkLst>
        <pc:spChg chg="del mod">
          <ac:chgData name="Herrington, Ryan" userId="S::ryanherr@iu.edu::cae29549-85d3-411c-a56a-679fbb5606f9" providerId="AD" clId="Web-{F98904DE-EF41-4BF6-8E05-02D02B27F353}" dt="2022-12-08T21:14:16.885" v="53"/>
          <ac:spMkLst>
            <pc:docMk/>
            <pc:sldMk cId="676703064" sldId="340"/>
            <ac:spMk id="3" creationId="{A2A273A8-FCF2-0F4C-9167-C28AAC5BAC7E}"/>
          </ac:spMkLst>
        </pc:spChg>
        <pc:spChg chg="add mod">
          <ac:chgData name="Herrington, Ryan" userId="S::ryanherr@iu.edu::cae29549-85d3-411c-a56a-679fbb5606f9" providerId="AD" clId="Web-{F98904DE-EF41-4BF6-8E05-02D02B27F353}" dt="2022-12-08T21:14:16.885" v="53"/>
          <ac:spMkLst>
            <pc:docMk/>
            <pc:sldMk cId="676703064" sldId="340"/>
            <ac:spMk id="5" creationId="{591FAE04-191C-2C90-F2EB-E4F6293DF7C7}"/>
          </ac:spMkLst>
        </pc:spChg>
        <pc:spChg chg="add mod">
          <ac:chgData name="Herrington, Ryan" userId="S::ryanherr@iu.edu::cae29549-85d3-411c-a56a-679fbb5606f9" providerId="AD" clId="Web-{F98904DE-EF41-4BF6-8E05-02D02B27F353}" dt="2022-12-08T22:41:08.776" v="958" actId="20577"/>
          <ac:spMkLst>
            <pc:docMk/>
            <pc:sldMk cId="676703064" sldId="340"/>
            <ac:spMk id="7" creationId="{EA420644-CF2A-B19A-17BB-123A42CBE822}"/>
          </ac:spMkLst>
        </pc:spChg>
      </pc:sldChg>
      <pc:sldChg chg="addSp delSp modSp">
        <pc:chgData name="Herrington, Ryan" userId="S::ryanherr@iu.edu::cae29549-85d3-411c-a56a-679fbb5606f9" providerId="AD" clId="Web-{F98904DE-EF41-4BF6-8E05-02D02B27F353}" dt="2022-12-08T22:41:17.151" v="962" actId="20577"/>
        <pc:sldMkLst>
          <pc:docMk/>
          <pc:sldMk cId="2922789234" sldId="341"/>
        </pc:sldMkLst>
        <pc:spChg chg="del">
          <ac:chgData name="Herrington, Ryan" userId="S::ryanherr@iu.edu::cae29549-85d3-411c-a56a-679fbb5606f9" providerId="AD" clId="Web-{F98904DE-EF41-4BF6-8E05-02D02B27F353}" dt="2022-12-08T21:14:19.681" v="54"/>
          <ac:spMkLst>
            <pc:docMk/>
            <pc:sldMk cId="2922789234" sldId="341"/>
            <ac:spMk id="3" creationId="{9CE54E2E-DAE3-205A-89D2-F001740E98E8}"/>
          </ac:spMkLst>
        </pc:spChg>
        <pc:spChg chg="add mod">
          <ac:chgData name="Herrington, Ryan" userId="S::ryanherr@iu.edu::cae29549-85d3-411c-a56a-679fbb5606f9" providerId="AD" clId="Web-{F98904DE-EF41-4BF6-8E05-02D02B27F353}" dt="2022-12-08T21:14:19.681" v="54"/>
          <ac:spMkLst>
            <pc:docMk/>
            <pc:sldMk cId="2922789234" sldId="341"/>
            <ac:spMk id="5" creationId="{DE9B144A-B32A-15B9-009C-6ED8541E54A0}"/>
          </ac:spMkLst>
        </pc:spChg>
        <pc:spChg chg="add mod">
          <ac:chgData name="Herrington, Ryan" userId="S::ryanherr@iu.edu::cae29549-85d3-411c-a56a-679fbb5606f9" providerId="AD" clId="Web-{F98904DE-EF41-4BF6-8E05-02D02B27F353}" dt="2022-12-08T22:41:17.151" v="962" actId="20577"/>
          <ac:spMkLst>
            <pc:docMk/>
            <pc:sldMk cId="2922789234" sldId="341"/>
            <ac:spMk id="7" creationId="{4711D625-46D7-7D97-FF18-58B2667AA0FA}"/>
          </ac:spMkLst>
        </pc:spChg>
      </pc:sldChg>
      <pc:sldChg chg="addSp delSp modSp">
        <pc:chgData name="Herrington, Ryan" userId="S::ryanherr@iu.edu::cae29549-85d3-411c-a56a-679fbb5606f9" providerId="AD" clId="Web-{F98904DE-EF41-4BF6-8E05-02D02B27F353}" dt="2022-12-08T22:41:25.917" v="966" actId="20577"/>
        <pc:sldMkLst>
          <pc:docMk/>
          <pc:sldMk cId="3947828765" sldId="342"/>
        </pc:sldMkLst>
        <pc:spChg chg="del">
          <ac:chgData name="Herrington, Ryan" userId="S::ryanherr@iu.edu::cae29549-85d3-411c-a56a-679fbb5606f9" providerId="AD" clId="Web-{F98904DE-EF41-4BF6-8E05-02D02B27F353}" dt="2022-12-08T21:14:22.494" v="55"/>
          <ac:spMkLst>
            <pc:docMk/>
            <pc:sldMk cId="3947828765" sldId="342"/>
            <ac:spMk id="3" creationId="{40A11C5D-34AB-07A3-ACB7-89A9B5AACCEF}"/>
          </ac:spMkLst>
        </pc:spChg>
        <pc:spChg chg="add mod">
          <ac:chgData name="Herrington, Ryan" userId="S::ryanherr@iu.edu::cae29549-85d3-411c-a56a-679fbb5606f9" providerId="AD" clId="Web-{F98904DE-EF41-4BF6-8E05-02D02B27F353}" dt="2022-12-08T21:14:22.494" v="55"/>
          <ac:spMkLst>
            <pc:docMk/>
            <pc:sldMk cId="3947828765" sldId="342"/>
            <ac:spMk id="6" creationId="{B26D565F-E4E9-397A-7448-B607BF94B828}"/>
          </ac:spMkLst>
        </pc:spChg>
        <pc:spChg chg="add mod">
          <ac:chgData name="Herrington, Ryan" userId="S::ryanherr@iu.edu::cae29549-85d3-411c-a56a-679fbb5606f9" providerId="AD" clId="Web-{F98904DE-EF41-4BF6-8E05-02D02B27F353}" dt="2022-12-08T22:41:25.917" v="966" actId="20577"/>
          <ac:spMkLst>
            <pc:docMk/>
            <pc:sldMk cId="3947828765" sldId="342"/>
            <ac:spMk id="8" creationId="{B3F43150-FEC0-6427-C54F-75B0BC17162C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39:12.601" v="924" actId="20577"/>
        <pc:sldMkLst>
          <pc:docMk/>
          <pc:sldMk cId="1260958843" sldId="343"/>
        </pc:sldMkLst>
        <pc:spChg chg="add mod">
          <ac:chgData name="Herrington, Ryan" userId="S::ryanherr@iu.edu::cae29549-85d3-411c-a56a-679fbb5606f9" providerId="AD" clId="Web-{F98904DE-EF41-4BF6-8E05-02D02B27F353}" dt="2022-12-08T22:39:12.601" v="924" actId="20577"/>
          <ac:spMkLst>
            <pc:docMk/>
            <pc:sldMk cId="1260958843" sldId="343"/>
            <ac:spMk id="3" creationId="{0FCDFA55-8E91-C933-08D5-157507B0EA68}"/>
          </ac:spMkLst>
        </pc:spChg>
      </pc:sldChg>
      <pc:sldChg chg="addSp delSp modSp">
        <pc:chgData name="Herrington, Ryan" userId="S::ryanherr@iu.edu::cae29549-85d3-411c-a56a-679fbb5606f9" providerId="AD" clId="Web-{F98904DE-EF41-4BF6-8E05-02D02B27F353}" dt="2022-12-08T22:39:17.570" v="926" actId="20577"/>
        <pc:sldMkLst>
          <pc:docMk/>
          <pc:sldMk cId="4197772667" sldId="344"/>
        </pc:sldMkLst>
        <pc:spChg chg="add mod">
          <ac:chgData name="Herrington, Ryan" userId="S::ryanherr@iu.edu::cae29549-85d3-411c-a56a-679fbb5606f9" providerId="AD" clId="Web-{F98904DE-EF41-4BF6-8E05-02D02B27F353}" dt="2022-12-08T22:39:17.570" v="926" actId="20577"/>
          <ac:spMkLst>
            <pc:docMk/>
            <pc:sldMk cId="4197772667" sldId="344"/>
            <ac:spMk id="4" creationId="{7C0B07B3-3BA7-B183-FDCC-012D60B8E8EB}"/>
          </ac:spMkLst>
        </pc:spChg>
        <pc:picChg chg="add del mod">
          <ac:chgData name="Herrington, Ryan" userId="S::ryanherr@iu.edu::cae29549-85d3-411c-a56a-679fbb5606f9" providerId="AD" clId="Web-{F98904DE-EF41-4BF6-8E05-02D02B27F353}" dt="2022-12-08T21:18:03.062" v="77"/>
          <ac:picMkLst>
            <pc:docMk/>
            <pc:sldMk cId="4197772667" sldId="344"/>
            <ac:picMk id="2" creationId="{31FF26DD-BCA3-D6B0-9EFD-F1F61E5B2B4E}"/>
          </ac:picMkLst>
        </pc:picChg>
      </pc:sldChg>
      <pc:sldChg chg="addSp modSp">
        <pc:chgData name="Herrington, Ryan" userId="S::ryanherr@iu.edu::cae29549-85d3-411c-a56a-679fbb5606f9" providerId="AD" clId="Web-{F98904DE-EF41-4BF6-8E05-02D02B27F353}" dt="2022-12-08T22:39:22.477" v="929" actId="20577"/>
        <pc:sldMkLst>
          <pc:docMk/>
          <pc:sldMk cId="706158349" sldId="345"/>
        </pc:sldMkLst>
        <pc:spChg chg="add mod">
          <ac:chgData name="Herrington, Ryan" userId="S::ryanherr@iu.edu::cae29549-85d3-411c-a56a-679fbb5606f9" providerId="AD" clId="Web-{F98904DE-EF41-4BF6-8E05-02D02B27F353}" dt="2022-12-08T22:39:22.477" v="929" actId="20577"/>
          <ac:spMkLst>
            <pc:docMk/>
            <pc:sldMk cId="706158349" sldId="345"/>
            <ac:spMk id="4" creationId="{E19EF272-5CA5-D95C-029E-A7606CAD77B0}"/>
          </ac:spMkLst>
        </pc:spChg>
      </pc:sldChg>
      <pc:sldChg chg="addSp delSp modSp add replId">
        <pc:chgData name="Herrington, Ryan" userId="S::ryanherr@iu.edu::cae29549-85d3-411c-a56a-679fbb5606f9" providerId="AD" clId="Web-{F98904DE-EF41-4BF6-8E05-02D02B27F353}" dt="2022-12-08T22:39:53.431" v="932" actId="20577"/>
        <pc:sldMkLst>
          <pc:docMk/>
          <pc:sldMk cId="2375392823" sldId="346"/>
        </pc:sldMkLst>
        <pc:spChg chg="add del mod">
          <ac:chgData name="Herrington, Ryan" userId="S::ryanherr@iu.edu::cae29549-85d3-411c-a56a-679fbb5606f9" providerId="AD" clId="Web-{F98904DE-EF41-4BF6-8E05-02D02B27F353}" dt="2022-12-08T21:08:16.907" v="7"/>
          <ac:spMkLst>
            <pc:docMk/>
            <pc:sldMk cId="2375392823" sldId="346"/>
            <ac:spMk id="3" creationId="{765191F6-E2FE-822D-E264-411458865B8A}"/>
          </ac:spMkLst>
        </pc:spChg>
        <pc:spChg chg="del mod">
          <ac:chgData name="Herrington, Ryan" userId="S::ryanherr@iu.edu::cae29549-85d3-411c-a56a-679fbb5606f9" providerId="AD" clId="Web-{F98904DE-EF41-4BF6-8E05-02D02B27F353}" dt="2022-12-08T21:08:01.625" v="2"/>
          <ac:spMkLst>
            <pc:docMk/>
            <pc:sldMk cId="2375392823" sldId="346"/>
            <ac:spMk id="5" creationId="{CBD2E6BE-04C4-2E95-205F-BB9380428F15}"/>
          </ac:spMkLst>
        </pc:spChg>
        <pc:spChg chg="add">
          <ac:chgData name="Herrington, Ryan" userId="S::ryanherr@iu.edu::cae29549-85d3-411c-a56a-679fbb5606f9" providerId="AD" clId="Web-{F98904DE-EF41-4BF6-8E05-02D02B27F353}" dt="2022-12-08T21:08:12.516" v="5"/>
          <ac:spMkLst>
            <pc:docMk/>
            <pc:sldMk cId="2375392823" sldId="346"/>
            <ac:spMk id="6" creationId="{C19A6B10-E552-F714-8291-6C6D1D55CF1D}"/>
          </ac:spMkLst>
        </pc:spChg>
        <pc:spChg chg="del">
          <ac:chgData name="Herrington, Ryan" userId="S::ryanherr@iu.edu::cae29549-85d3-411c-a56a-679fbb5606f9" providerId="AD" clId="Web-{F98904DE-EF41-4BF6-8E05-02D02B27F353}" dt="2022-12-08T21:08:04.235" v="4"/>
          <ac:spMkLst>
            <pc:docMk/>
            <pc:sldMk cId="2375392823" sldId="346"/>
            <ac:spMk id="7" creationId="{DBC81CE8-84A2-BF45-B165-78A66E32AE77}"/>
          </ac:spMkLst>
        </pc:spChg>
        <pc:spChg chg="add">
          <ac:chgData name="Herrington, Ryan" userId="S::ryanherr@iu.edu::cae29549-85d3-411c-a56a-679fbb5606f9" providerId="AD" clId="Web-{F98904DE-EF41-4BF6-8E05-02D02B27F353}" dt="2022-12-08T21:08:12.532" v="6"/>
          <ac:spMkLst>
            <pc:docMk/>
            <pc:sldMk cId="2375392823" sldId="346"/>
            <ac:spMk id="10" creationId="{1626DDDE-107A-92CB-B8DF-D39B0D7E593A}"/>
          </ac:spMkLst>
        </pc:spChg>
        <pc:spChg chg="add mod">
          <ac:chgData name="Herrington, Ryan" userId="S::ryanherr@iu.edu::cae29549-85d3-411c-a56a-679fbb5606f9" providerId="AD" clId="Web-{F98904DE-EF41-4BF6-8E05-02D02B27F353}" dt="2022-12-08T22:39:53.431" v="932" actId="20577"/>
          <ac:spMkLst>
            <pc:docMk/>
            <pc:sldMk cId="2375392823" sldId="346"/>
            <ac:spMk id="15" creationId="{9A36DAEB-364E-C13C-3B1F-9FA7A7486E19}"/>
          </ac:spMkLst>
        </pc:spChg>
        <pc:picChg chg="del">
          <ac:chgData name="Herrington, Ryan" userId="S::ryanherr@iu.edu::cae29549-85d3-411c-a56a-679fbb5606f9" providerId="AD" clId="Web-{F98904DE-EF41-4BF6-8E05-02D02B27F353}" dt="2022-12-08T21:08:02.922" v="3"/>
          <ac:picMkLst>
            <pc:docMk/>
            <pc:sldMk cId="2375392823" sldId="346"/>
            <ac:picMk id="9" creationId="{BC2FBDF1-BDCB-7164-D430-2A1D8A26C9B7}"/>
          </ac:picMkLst>
        </pc:picChg>
        <pc:picChg chg="add del mod">
          <ac:chgData name="Herrington, Ryan" userId="S::ryanherr@iu.edu::cae29549-85d3-411c-a56a-679fbb5606f9" providerId="AD" clId="Web-{F98904DE-EF41-4BF6-8E05-02D02B27F353}" dt="2022-12-08T21:17:34.874" v="70"/>
          <ac:picMkLst>
            <pc:docMk/>
            <pc:sldMk cId="2375392823" sldId="346"/>
            <ac:picMk id="11" creationId="{242ED026-AA94-6355-2507-ECB072E4F9E6}"/>
          </ac:picMkLst>
        </pc:picChg>
        <pc:picChg chg="add">
          <ac:chgData name="Herrington, Ryan" userId="S::ryanherr@iu.edu::cae29549-85d3-411c-a56a-679fbb5606f9" providerId="AD" clId="Web-{F98904DE-EF41-4BF6-8E05-02D02B27F353}" dt="2022-12-08T21:18:00.234" v="76"/>
          <ac:picMkLst>
            <pc:docMk/>
            <pc:sldMk cId="2375392823" sldId="346"/>
            <ac:picMk id="13" creationId="{B93B715E-9737-7574-E4FA-D45D12F44599}"/>
          </ac:picMkLst>
        </pc:picChg>
      </pc:sldChg>
      <pc:sldChg chg="addSp modSp">
        <pc:chgData name="Herrington, Ryan" userId="S::ryanherr@iu.edu::cae29549-85d3-411c-a56a-679fbb5606f9" providerId="AD" clId="Web-{F98904DE-EF41-4BF6-8E05-02D02B27F353}" dt="2022-12-08T22:40:37.697" v="950" actId="20577"/>
        <pc:sldMkLst>
          <pc:docMk/>
          <pc:sldMk cId="1950738723" sldId="347"/>
        </pc:sldMkLst>
        <pc:spChg chg="add mod">
          <ac:chgData name="Herrington, Ryan" userId="S::ryanherr@iu.edu::cae29549-85d3-411c-a56a-679fbb5606f9" providerId="AD" clId="Web-{F98904DE-EF41-4BF6-8E05-02D02B27F353}" dt="2022-12-08T22:40:37.697" v="950" actId="20577"/>
          <ac:spMkLst>
            <pc:docMk/>
            <pc:sldMk cId="1950738723" sldId="347"/>
            <ac:spMk id="6" creationId="{4AF6711B-FEB3-FC23-1112-EB5CE118771F}"/>
          </ac:spMkLst>
        </pc:spChg>
        <pc:spChg chg="mod">
          <ac:chgData name="Herrington, Ryan" userId="S::ryanherr@iu.edu::cae29549-85d3-411c-a56a-679fbb5606f9" providerId="AD" clId="Web-{F98904DE-EF41-4BF6-8E05-02D02B27F353}" dt="2022-12-08T21:52:52.362" v="414" actId="20577"/>
          <ac:spMkLst>
            <pc:docMk/>
            <pc:sldMk cId="1950738723" sldId="347"/>
            <ac:spMk id="10" creationId="{F9174B28-568D-6B79-038A-1CDFCCACFF80}"/>
          </ac:spMkLst>
        </pc:spChg>
      </pc:sldChg>
      <pc:sldChg chg="addSp modSp add replId">
        <pc:chgData name="Herrington, Ryan" userId="S::ryanherr@iu.edu::cae29549-85d3-411c-a56a-679fbb5606f9" providerId="AD" clId="Web-{F98904DE-EF41-4BF6-8E05-02D02B27F353}" dt="2022-12-08T22:40:59.448" v="954" actId="20577"/>
        <pc:sldMkLst>
          <pc:docMk/>
          <pc:sldMk cId="1259186309" sldId="348"/>
        </pc:sldMkLst>
        <pc:spChg chg="mod">
          <ac:chgData name="Herrington, Ryan" userId="S::ryanherr@iu.edu::cae29549-85d3-411c-a56a-679fbb5606f9" providerId="AD" clId="Web-{F98904DE-EF41-4BF6-8E05-02D02B27F353}" dt="2022-12-08T21:12:03.006" v="34" actId="20577"/>
          <ac:spMkLst>
            <pc:docMk/>
            <pc:sldMk cId="1259186309" sldId="348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F98904DE-EF41-4BF6-8E05-02D02B27F353}" dt="2022-12-08T21:11:59.037" v="27" actId="20577"/>
          <ac:spMkLst>
            <pc:docMk/>
            <pc:sldMk cId="1259186309" sldId="348"/>
            <ac:spMk id="3" creationId="{00000000-0000-0000-0000-000000000000}"/>
          </ac:spMkLst>
        </pc:spChg>
        <pc:spChg chg="add mod">
          <ac:chgData name="Herrington, Ryan" userId="S::ryanherr@iu.edu::cae29549-85d3-411c-a56a-679fbb5606f9" providerId="AD" clId="Web-{F98904DE-EF41-4BF6-8E05-02D02B27F353}" dt="2022-12-08T22:40:59.448" v="954" actId="20577"/>
          <ac:spMkLst>
            <pc:docMk/>
            <pc:sldMk cId="1259186309" sldId="348"/>
            <ac:spMk id="5" creationId="{9B6F981A-0907-ACCC-95D8-F969F564E448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41:04.339" v="956" actId="20577"/>
        <pc:sldMkLst>
          <pc:docMk/>
          <pc:sldMk cId="2268704558" sldId="349"/>
        </pc:sldMkLst>
        <pc:spChg chg="add mod">
          <ac:chgData name="Herrington, Ryan" userId="S::ryanherr@iu.edu::cae29549-85d3-411c-a56a-679fbb5606f9" providerId="AD" clId="Web-{F98904DE-EF41-4BF6-8E05-02D02B27F353}" dt="2022-12-08T22:41:04.339" v="956" actId="20577"/>
          <ac:spMkLst>
            <pc:docMk/>
            <pc:sldMk cId="2268704558" sldId="349"/>
            <ac:spMk id="6" creationId="{DBD0311E-5F13-8D5C-6D69-C1036FFE8750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40:16.603" v="944" actId="20577"/>
        <pc:sldMkLst>
          <pc:docMk/>
          <pc:sldMk cId="2296788892" sldId="350"/>
        </pc:sldMkLst>
        <pc:spChg chg="add mod">
          <ac:chgData name="Herrington, Ryan" userId="S::ryanherr@iu.edu::cae29549-85d3-411c-a56a-679fbb5606f9" providerId="AD" clId="Web-{F98904DE-EF41-4BF6-8E05-02D02B27F353}" dt="2022-12-08T22:40:16.603" v="944" actId="20577"/>
          <ac:spMkLst>
            <pc:docMk/>
            <pc:sldMk cId="2296788892" sldId="350"/>
            <ac:spMk id="6" creationId="{46D1A985-21A3-B99F-16BE-2CF0308CC8D4}"/>
          </ac:spMkLst>
        </pc:spChg>
      </pc:sldChg>
      <pc:sldChg chg="addSp modSp add replId">
        <pc:chgData name="Herrington, Ryan" userId="S::ryanherr@iu.edu::cae29549-85d3-411c-a56a-679fbb5606f9" providerId="AD" clId="Web-{F98904DE-EF41-4BF6-8E05-02D02B27F353}" dt="2022-12-08T22:41:12.839" v="960" actId="20577"/>
        <pc:sldMkLst>
          <pc:docMk/>
          <pc:sldMk cId="1714548985" sldId="351"/>
        </pc:sldMkLst>
        <pc:spChg chg="mod">
          <ac:chgData name="Herrington, Ryan" userId="S::ryanherr@iu.edu::cae29549-85d3-411c-a56a-679fbb5606f9" providerId="AD" clId="Web-{F98904DE-EF41-4BF6-8E05-02D02B27F353}" dt="2022-12-08T21:20:47.785" v="90" actId="20577"/>
          <ac:spMkLst>
            <pc:docMk/>
            <pc:sldMk cId="1714548985" sldId="351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F98904DE-EF41-4BF6-8E05-02D02B27F353}" dt="2022-12-08T21:15:42.746" v="64" actId="20577"/>
          <ac:spMkLst>
            <pc:docMk/>
            <pc:sldMk cId="1714548985" sldId="351"/>
            <ac:spMk id="3" creationId="{00000000-0000-0000-0000-000000000000}"/>
          </ac:spMkLst>
        </pc:spChg>
        <pc:spChg chg="add mod">
          <ac:chgData name="Herrington, Ryan" userId="S::ryanherr@iu.edu::cae29549-85d3-411c-a56a-679fbb5606f9" providerId="AD" clId="Web-{F98904DE-EF41-4BF6-8E05-02D02B27F353}" dt="2022-12-08T22:41:12.839" v="960" actId="20577"/>
          <ac:spMkLst>
            <pc:docMk/>
            <pc:sldMk cId="1714548985" sldId="351"/>
            <ac:spMk id="5" creationId="{41957FF9-16A2-C5DA-2C0C-BF629E4B301F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40:51.479" v="952" actId="20577"/>
        <pc:sldMkLst>
          <pc:docMk/>
          <pc:sldMk cId="4094327369" sldId="352"/>
        </pc:sldMkLst>
        <pc:spChg chg="add mod">
          <ac:chgData name="Herrington, Ryan" userId="S::ryanherr@iu.edu::cae29549-85d3-411c-a56a-679fbb5606f9" providerId="AD" clId="Web-{F98904DE-EF41-4BF6-8E05-02D02B27F353}" dt="2022-12-08T22:40:51.479" v="952" actId="20577"/>
          <ac:spMkLst>
            <pc:docMk/>
            <pc:sldMk cId="4094327369" sldId="352"/>
            <ac:spMk id="5" creationId="{6B716BDC-64C5-802C-5E94-718CF42D754C}"/>
          </ac:spMkLst>
        </pc:spChg>
      </pc:sldChg>
      <pc:sldChg chg="addSp modSp add ord replId">
        <pc:chgData name="Herrington, Ryan" userId="S::ryanherr@iu.edu::cae29549-85d3-411c-a56a-679fbb5606f9" providerId="AD" clId="Web-{F98904DE-EF41-4BF6-8E05-02D02B27F353}" dt="2022-12-08T22:41:41.418" v="970" actId="20577"/>
        <pc:sldMkLst>
          <pc:docMk/>
          <pc:sldMk cId="3773025883" sldId="353"/>
        </pc:sldMkLst>
        <pc:spChg chg="mod">
          <ac:chgData name="Herrington, Ryan" userId="S::ryanherr@iu.edu::cae29549-85d3-411c-a56a-679fbb5606f9" providerId="AD" clId="Web-{F98904DE-EF41-4BF6-8E05-02D02B27F353}" dt="2022-12-08T21:21:08.832" v="106" actId="20577"/>
          <ac:spMkLst>
            <pc:docMk/>
            <pc:sldMk cId="3773025883" sldId="353"/>
            <ac:spMk id="2" creationId="{00000000-0000-0000-0000-000000000000}"/>
          </ac:spMkLst>
        </pc:spChg>
        <pc:spChg chg="add mod">
          <ac:chgData name="Herrington, Ryan" userId="S::ryanherr@iu.edu::cae29549-85d3-411c-a56a-679fbb5606f9" providerId="AD" clId="Web-{F98904DE-EF41-4BF6-8E05-02D02B27F353}" dt="2022-12-08T22:41:41.418" v="970" actId="20577"/>
          <ac:spMkLst>
            <pc:docMk/>
            <pc:sldMk cId="3773025883" sldId="353"/>
            <ac:spMk id="5" creationId="{41150F08-EC50-7A72-A521-2AADFCA8D6E8}"/>
          </ac:spMkLst>
        </pc:spChg>
      </pc:sldChg>
      <pc:sldChg chg="addSp delSp modSp add replId">
        <pc:chgData name="Herrington, Ryan" userId="S::ryanherr@iu.edu::cae29549-85d3-411c-a56a-679fbb5606f9" providerId="AD" clId="Web-{F98904DE-EF41-4BF6-8E05-02D02B27F353}" dt="2022-12-08T22:41:48.199" v="972" actId="20577"/>
        <pc:sldMkLst>
          <pc:docMk/>
          <pc:sldMk cId="2624481261" sldId="354"/>
        </pc:sldMkLst>
        <pc:spChg chg="add del mod">
          <ac:chgData name="Herrington, Ryan" userId="S::ryanherr@iu.edu::cae29549-85d3-411c-a56a-679fbb5606f9" providerId="AD" clId="Web-{F98904DE-EF41-4BF6-8E05-02D02B27F353}" dt="2022-12-08T21:24:34.571" v="143" actId="20577"/>
          <ac:spMkLst>
            <pc:docMk/>
            <pc:sldMk cId="2624481261" sldId="354"/>
            <ac:spMk id="2" creationId="{426F04ED-8DEF-F45F-7849-CB1A3A84D3EF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25:29.948" v="149"/>
          <ac:spMkLst>
            <pc:docMk/>
            <pc:sldMk cId="2624481261" sldId="354"/>
            <ac:spMk id="4" creationId="{825E27D2-6739-15CC-FAEE-F1C403943AE0}"/>
          </ac:spMkLst>
        </pc:spChg>
        <pc:spChg chg="add del">
          <ac:chgData name="Herrington, Ryan" userId="S::ryanherr@iu.edu::cae29549-85d3-411c-a56a-679fbb5606f9" providerId="AD" clId="Web-{F98904DE-EF41-4BF6-8E05-02D02B27F353}" dt="2022-12-08T21:25:41.198" v="150"/>
          <ac:spMkLst>
            <pc:docMk/>
            <pc:sldMk cId="2624481261" sldId="354"/>
            <ac:spMk id="6" creationId="{B26D565F-E4E9-397A-7448-B607BF94B828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23:58.461" v="136"/>
          <ac:spMkLst>
            <pc:docMk/>
            <pc:sldMk cId="2624481261" sldId="354"/>
            <ac:spMk id="8" creationId="{83F02DB8-2D41-8061-38FC-6184E95D5204}"/>
          </ac:spMkLst>
        </pc:spChg>
        <pc:spChg chg="add del">
          <ac:chgData name="Herrington, Ryan" userId="S::ryanherr@iu.edu::cae29549-85d3-411c-a56a-679fbb5606f9" providerId="AD" clId="Web-{F98904DE-EF41-4BF6-8E05-02D02B27F353}" dt="2022-12-08T21:22:41.912" v="116"/>
          <ac:spMkLst>
            <pc:docMk/>
            <pc:sldMk cId="2624481261" sldId="354"/>
            <ac:spMk id="9" creationId="{7824B5B9-6FA6-B0AE-D717-78C0ED4C759C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23:01.991" v="122"/>
          <ac:spMkLst>
            <pc:docMk/>
            <pc:sldMk cId="2624481261" sldId="354"/>
            <ac:spMk id="10" creationId="{27B07024-B99E-EB14-A30D-0230B01FFAC0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23:15.773" v="128"/>
          <ac:spMkLst>
            <pc:docMk/>
            <pc:sldMk cId="2624481261" sldId="354"/>
            <ac:spMk id="13" creationId="{D5901B52-6F5D-B564-8F89-D907717C753F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23:49.101" v="132"/>
          <ac:spMkLst>
            <pc:docMk/>
            <pc:sldMk cId="2624481261" sldId="354"/>
            <ac:spMk id="14" creationId="{D20DCB09-7A49-1838-B65F-3B99ABEA382F}"/>
          </ac:spMkLst>
        </pc:spChg>
        <pc:spChg chg="add del">
          <ac:chgData name="Herrington, Ryan" userId="S::ryanherr@iu.edu::cae29549-85d3-411c-a56a-679fbb5606f9" providerId="AD" clId="Web-{F98904DE-EF41-4BF6-8E05-02D02B27F353}" dt="2022-12-08T21:24:03.946" v="139"/>
          <ac:spMkLst>
            <pc:docMk/>
            <pc:sldMk cId="2624481261" sldId="354"/>
            <ac:spMk id="15" creationId="{97CFBC51-1C16-9C8A-5724-0FC475D8BBC7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36:53.636" v="351"/>
          <ac:spMkLst>
            <pc:docMk/>
            <pc:sldMk cId="2624481261" sldId="354"/>
            <ac:spMk id="21" creationId="{17135A21-8DC5-05BC-202D-FE1E25571EA2}"/>
          </ac:spMkLst>
        </pc:spChg>
        <pc:spChg chg="add mod">
          <ac:chgData name="Herrington, Ryan" userId="S::ryanherr@iu.edu::cae29549-85d3-411c-a56a-679fbb5606f9" providerId="AD" clId="Web-{F98904DE-EF41-4BF6-8E05-02D02B27F353}" dt="2022-12-08T22:41:48.199" v="972" actId="20577"/>
          <ac:spMkLst>
            <pc:docMk/>
            <pc:sldMk cId="2624481261" sldId="354"/>
            <ac:spMk id="23" creationId="{828FDC13-0B3D-5F41-DF01-FE4BC92780F3}"/>
          </ac:spMkLst>
        </pc:spChg>
        <pc:graphicFrameChg chg="del">
          <ac:chgData name="Herrington, Ryan" userId="S::ryanherr@iu.edu::cae29549-85d3-411c-a56a-679fbb5606f9" providerId="AD" clId="Web-{F98904DE-EF41-4BF6-8E05-02D02B27F353}" dt="2022-12-08T21:22:11.849" v="110"/>
          <ac:graphicFrameMkLst>
            <pc:docMk/>
            <pc:sldMk cId="2624481261" sldId="354"/>
            <ac:graphicFrameMk id="5" creationId="{A9AD9AFA-0D6F-B59E-2BA6-3450ABE06289}"/>
          </ac:graphicFrameMkLst>
        </pc:graphicFrameChg>
        <pc:graphicFrameChg chg="mod modGraphic">
          <ac:chgData name="Herrington, Ryan" userId="S::ryanherr@iu.edu::cae29549-85d3-411c-a56a-679fbb5606f9" providerId="AD" clId="Web-{F98904DE-EF41-4BF6-8E05-02D02B27F353}" dt="2022-12-08T21:29:47.016" v="285" actId="1076"/>
          <ac:graphicFrameMkLst>
            <pc:docMk/>
            <pc:sldMk cId="2624481261" sldId="354"/>
            <ac:graphicFrameMk id="7" creationId="{EE66DE3A-33CF-340A-B8C0-51EA01D83656}"/>
          </ac:graphicFrameMkLst>
        </pc:graphicFrameChg>
        <pc:graphicFrameChg chg="add del mod">
          <ac:chgData name="Herrington, Ryan" userId="S::ryanherr@iu.edu::cae29549-85d3-411c-a56a-679fbb5606f9" providerId="AD" clId="Web-{F98904DE-EF41-4BF6-8E05-02D02B27F353}" dt="2022-12-08T21:23:12.163" v="124"/>
          <ac:graphicFrameMkLst>
            <pc:docMk/>
            <pc:sldMk cId="2624481261" sldId="354"/>
            <ac:graphicFrameMk id="12" creationId="{9317D322-B26E-127E-89F3-0848FF7152ED}"/>
          </ac:graphicFrameMkLst>
        </pc:graphicFrameChg>
        <pc:graphicFrameChg chg="add del mod ord modGraphic">
          <ac:chgData name="Herrington, Ryan" userId="S::ryanherr@iu.edu::cae29549-85d3-411c-a56a-679fbb5606f9" providerId="AD" clId="Web-{F98904DE-EF41-4BF6-8E05-02D02B27F353}" dt="2022-12-08T21:25:29.948" v="149"/>
          <ac:graphicFrameMkLst>
            <pc:docMk/>
            <pc:sldMk cId="2624481261" sldId="354"/>
            <ac:graphicFrameMk id="17" creationId="{A313C80A-FEE3-EAE2-B7B5-EE2F4D86DE17}"/>
          </ac:graphicFrameMkLst>
        </pc:graphicFrameChg>
        <pc:graphicFrameChg chg="add del mod modGraphic">
          <ac:chgData name="Herrington, Ryan" userId="S::ryanherr@iu.edu::cae29549-85d3-411c-a56a-679fbb5606f9" providerId="AD" clId="Web-{F98904DE-EF41-4BF6-8E05-02D02B27F353}" dt="2022-12-08T21:36:47.808" v="350"/>
          <ac:graphicFrameMkLst>
            <pc:docMk/>
            <pc:sldMk cId="2624481261" sldId="354"/>
            <ac:graphicFrameMk id="19" creationId="{0F084CC0-BD09-079E-2E65-C80D8A659FE0}"/>
          </ac:graphicFrameMkLst>
        </pc:graphicFrameChg>
      </pc:sldChg>
      <pc:sldChg chg="addSp delSp modSp add replId">
        <pc:chgData name="Herrington, Ryan" userId="S::ryanherr@iu.edu::cae29549-85d3-411c-a56a-679fbb5606f9" providerId="AD" clId="Web-{F98904DE-EF41-4BF6-8E05-02D02B27F353}" dt="2022-12-08T21:36:56.292" v="352"/>
        <pc:sldMkLst>
          <pc:docMk/>
          <pc:sldMk cId="355549794" sldId="355"/>
        </pc:sldMkLst>
        <pc:spChg chg="add del mod">
          <ac:chgData name="Herrington, Ryan" userId="S::ryanherr@iu.edu::cae29549-85d3-411c-a56a-679fbb5606f9" providerId="AD" clId="Web-{F98904DE-EF41-4BF6-8E05-02D02B27F353}" dt="2022-12-08T21:36:56.292" v="352"/>
          <ac:spMkLst>
            <pc:docMk/>
            <pc:sldMk cId="355549794" sldId="355"/>
            <ac:spMk id="9" creationId="{CD8413CD-698C-8880-E7CE-00C11FC5C3A6}"/>
          </ac:spMkLst>
        </pc:spChg>
        <pc:graphicFrameChg chg="add del">
          <ac:chgData name="Herrington, Ryan" userId="S::ryanherr@iu.edu::cae29549-85d3-411c-a56a-679fbb5606f9" providerId="AD" clId="Web-{F98904DE-EF41-4BF6-8E05-02D02B27F353}" dt="2022-12-08T21:36:36.964" v="347"/>
          <ac:graphicFrameMkLst>
            <pc:docMk/>
            <pc:sldMk cId="355549794" sldId="355"/>
            <ac:graphicFrameMk id="4" creationId="{022FF0C8-CB16-3B31-0F3C-81FC91545F30}"/>
          </ac:graphicFrameMkLst>
        </pc:graphicFrameChg>
        <pc:graphicFrameChg chg="del">
          <ac:chgData name="Herrington, Ryan" userId="S::ryanherr@iu.edu::cae29549-85d3-411c-a56a-679fbb5606f9" providerId="AD" clId="Web-{F98904DE-EF41-4BF6-8E05-02D02B27F353}" dt="2022-12-08T21:36:39.120" v="348"/>
          <ac:graphicFrameMkLst>
            <pc:docMk/>
            <pc:sldMk cId="355549794" sldId="355"/>
            <ac:graphicFrameMk id="8" creationId="{C5468DDA-3F91-74D4-6BD9-8B69B0462C35}"/>
          </ac:graphicFrameMkLst>
        </pc:graphicFrameChg>
        <pc:graphicFrameChg chg="add">
          <ac:chgData name="Herrington, Ryan" userId="S::ryanherr@iu.edu::cae29549-85d3-411c-a56a-679fbb5606f9" providerId="AD" clId="Web-{F98904DE-EF41-4BF6-8E05-02D02B27F353}" dt="2022-12-08T21:36:40.136" v="349"/>
          <ac:graphicFrameMkLst>
            <pc:docMk/>
            <pc:sldMk cId="355549794" sldId="355"/>
            <ac:graphicFrameMk id="11" creationId="{FDE23CD6-180B-8603-93C1-2A1C0D58B64B}"/>
          </ac:graphicFrameMkLst>
        </pc:graphicFrameChg>
      </pc:sldChg>
      <pc:sldChg chg="addSp delSp modSp add replId">
        <pc:chgData name="Herrington, Ryan" userId="S::ryanherr@iu.edu::cae29549-85d3-411c-a56a-679fbb5606f9" providerId="AD" clId="Web-{F98904DE-EF41-4BF6-8E05-02D02B27F353}" dt="2022-12-08T21:33:38.131" v="340" actId="20577"/>
        <pc:sldMkLst>
          <pc:docMk/>
          <pc:sldMk cId="2975631386" sldId="356"/>
        </pc:sldMkLst>
        <pc:spChg chg="mod">
          <ac:chgData name="Herrington, Ryan" userId="S::ryanherr@iu.edu::cae29549-85d3-411c-a56a-679fbb5606f9" providerId="AD" clId="Web-{F98904DE-EF41-4BF6-8E05-02D02B27F353}" dt="2022-12-08T21:33:38.131" v="340" actId="20577"/>
          <ac:spMkLst>
            <pc:docMk/>
            <pc:sldMk cId="2975631386" sldId="356"/>
            <ac:spMk id="2" creationId="{426F04ED-8DEF-F45F-7849-CB1A3A84D3EF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30:59.643" v="291"/>
          <ac:spMkLst>
            <pc:docMk/>
            <pc:sldMk cId="2975631386" sldId="356"/>
            <ac:spMk id="4" creationId="{51CA58D1-8871-4B8B-6622-8BF39D7454BF}"/>
          </ac:spMkLst>
        </pc:spChg>
        <pc:spChg chg="del">
          <ac:chgData name="Herrington, Ryan" userId="S::ryanherr@iu.edu::cae29549-85d3-411c-a56a-679fbb5606f9" providerId="AD" clId="Web-{F98904DE-EF41-4BF6-8E05-02D02B27F353}" dt="2022-12-08T21:30:27.627" v="286"/>
          <ac:spMkLst>
            <pc:docMk/>
            <pc:sldMk cId="2975631386" sldId="356"/>
            <ac:spMk id="6" creationId="{B26D565F-E4E9-397A-7448-B607BF94B828}"/>
          </ac:spMkLst>
        </pc:spChg>
        <pc:graphicFrameChg chg="del">
          <ac:chgData name="Herrington, Ryan" userId="S::ryanherr@iu.edu::cae29549-85d3-411c-a56a-679fbb5606f9" providerId="AD" clId="Web-{F98904DE-EF41-4BF6-8E05-02D02B27F353}" dt="2022-12-08T21:30:52.252" v="290"/>
          <ac:graphicFrameMkLst>
            <pc:docMk/>
            <pc:sldMk cId="2975631386" sldId="356"/>
            <ac:graphicFrameMk id="5" creationId="{A9AD9AFA-0D6F-B59E-2BA6-3450ABE06289}"/>
          </ac:graphicFrameMkLst>
        </pc:graphicFrameChg>
        <pc:graphicFrameChg chg="add mod ord modGraphic">
          <ac:chgData name="Herrington, Ryan" userId="S::ryanherr@iu.edu::cae29549-85d3-411c-a56a-679fbb5606f9" providerId="AD" clId="Web-{F98904DE-EF41-4BF6-8E05-02D02B27F353}" dt="2022-12-08T21:32:03.160" v="339"/>
          <ac:graphicFrameMkLst>
            <pc:docMk/>
            <pc:sldMk cId="2975631386" sldId="356"/>
            <ac:graphicFrameMk id="8" creationId="{1FED36E7-D6FE-F5EE-5B04-66B52B700DEB}"/>
          </ac:graphicFrameMkLst>
        </pc:graphicFrameChg>
      </pc:sldChg>
      <pc:sldChg chg="addSp modSp add replId">
        <pc:chgData name="Herrington, Ryan" userId="S::ryanherr@iu.edu::cae29549-85d3-411c-a56a-679fbb5606f9" providerId="AD" clId="Web-{F98904DE-EF41-4BF6-8E05-02D02B27F353}" dt="2022-12-08T22:42:01.559" v="978" actId="20577"/>
        <pc:sldMkLst>
          <pc:docMk/>
          <pc:sldMk cId="2154267882" sldId="357"/>
        </pc:sldMkLst>
        <pc:spChg chg="mod">
          <ac:chgData name="Herrington, Ryan" userId="S::ryanherr@iu.edu::cae29549-85d3-411c-a56a-679fbb5606f9" providerId="AD" clId="Web-{F98904DE-EF41-4BF6-8E05-02D02B27F353}" dt="2022-12-08T21:41:21.611" v="365" actId="14100"/>
          <ac:spMkLst>
            <pc:docMk/>
            <pc:sldMk cId="2154267882" sldId="357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F98904DE-EF41-4BF6-8E05-02D02B27F353}" dt="2022-12-08T21:40:30.485" v="355" actId="20577"/>
          <ac:spMkLst>
            <pc:docMk/>
            <pc:sldMk cId="2154267882" sldId="357"/>
            <ac:spMk id="3" creationId="{00000000-0000-0000-0000-000000000000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01.559" v="978" actId="20577"/>
          <ac:spMkLst>
            <pc:docMk/>
            <pc:sldMk cId="2154267882" sldId="357"/>
            <ac:spMk id="5" creationId="{362015C8-90B6-5994-E3F8-3BF8DA21939B}"/>
          </ac:spMkLst>
        </pc:spChg>
      </pc:sldChg>
      <pc:sldChg chg="addSp modSp">
        <pc:chgData name="Herrington, Ryan" userId="S::ryanherr@iu.edu::cae29549-85d3-411c-a56a-679fbb5606f9" providerId="AD" clId="Web-{F98904DE-EF41-4BF6-8E05-02D02B27F353}" dt="2022-12-08T22:41:52.621" v="974" actId="20577"/>
        <pc:sldMkLst>
          <pc:docMk/>
          <pc:sldMk cId="388167298" sldId="359"/>
        </pc:sldMkLst>
        <pc:spChg chg="add mod">
          <ac:chgData name="Herrington, Ryan" userId="S::ryanherr@iu.edu::cae29549-85d3-411c-a56a-679fbb5606f9" providerId="AD" clId="Web-{F98904DE-EF41-4BF6-8E05-02D02B27F353}" dt="2022-12-08T22:41:52.621" v="974" actId="20577"/>
          <ac:spMkLst>
            <pc:docMk/>
            <pc:sldMk cId="388167298" sldId="359"/>
            <ac:spMk id="4" creationId="{2F6B18E8-175F-1562-8087-2F98D2F895AF}"/>
          </ac:spMkLst>
        </pc:spChg>
      </pc:sldChg>
      <pc:sldChg chg="addSp delSp modSp add replId">
        <pc:chgData name="Herrington, Ryan" userId="S::ryanherr@iu.edu::cae29549-85d3-411c-a56a-679fbb5606f9" providerId="AD" clId="Web-{F98904DE-EF41-4BF6-8E05-02D02B27F353}" dt="2022-12-08T22:42:05.574" v="980" actId="20577"/>
        <pc:sldMkLst>
          <pc:docMk/>
          <pc:sldMk cId="988228613" sldId="360"/>
        </pc:sldMkLst>
        <pc:spChg chg="del">
          <ac:chgData name="Herrington, Ryan" userId="S::ryanherr@iu.edu::cae29549-85d3-411c-a56a-679fbb5606f9" providerId="AD" clId="Web-{F98904DE-EF41-4BF6-8E05-02D02B27F353}" dt="2022-12-08T21:42:23.222" v="370"/>
          <ac:spMkLst>
            <pc:docMk/>
            <pc:sldMk cId="988228613" sldId="360"/>
            <ac:spMk id="2" creationId="{86262590-7102-44AC-7A8C-4D4D0F5BB064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42:25.707" v="373"/>
          <ac:spMkLst>
            <pc:docMk/>
            <pc:sldMk cId="988228613" sldId="360"/>
            <ac:spMk id="4" creationId="{B6CE1DD4-7494-64FB-B28D-54B4F024D8C5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05.574" v="980" actId="20577"/>
          <ac:spMkLst>
            <pc:docMk/>
            <pc:sldMk cId="988228613" sldId="360"/>
            <ac:spMk id="7" creationId="{365FF47C-54B7-47AD-AAC6-1AD8A7C057AD}"/>
          </ac:spMkLst>
        </pc:spChg>
        <pc:graphicFrameChg chg="del mod modGraphic">
          <ac:chgData name="Herrington, Ryan" userId="S::ryanherr@iu.edu::cae29549-85d3-411c-a56a-679fbb5606f9" providerId="AD" clId="Web-{F98904DE-EF41-4BF6-8E05-02D02B27F353}" dt="2022-12-08T21:42:28.082" v="374"/>
          <ac:graphicFrameMkLst>
            <pc:docMk/>
            <pc:sldMk cId="988228613" sldId="360"/>
            <ac:graphicFrameMk id="9" creationId="{3787FC5D-A5A5-BE78-D0C6-373D6C9268D3}"/>
          </ac:graphicFrameMkLst>
        </pc:graphicFrameChg>
        <pc:picChg chg="add mod">
          <ac:chgData name="Herrington, Ryan" userId="S::ryanherr@iu.edu::cae29549-85d3-411c-a56a-679fbb5606f9" providerId="AD" clId="Web-{F98904DE-EF41-4BF6-8E05-02D02B27F353}" dt="2022-12-08T21:43:47.896" v="382" actId="14100"/>
          <ac:picMkLst>
            <pc:docMk/>
            <pc:sldMk cId="988228613" sldId="360"/>
            <ac:picMk id="5" creationId="{A51B04DE-45E3-1AB0-71E6-44435BF7D3A8}"/>
          </ac:picMkLst>
        </pc:picChg>
      </pc:sldChg>
      <pc:sldChg chg="addSp delSp modSp add replId">
        <pc:chgData name="Herrington, Ryan" userId="S::ryanherr@iu.edu::cae29549-85d3-411c-a56a-679fbb5606f9" providerId="AD" clId="Web-{F98904DE-EF41-4BF6-8E05-02D02B27F353}" dt="2022-12-08T22:42:11.481" v="982" actId="20577"/>
        <pc:sldMkLst>
          <pc:docMk/>
          <pc:sldMk cId="2771829880" sldId="361"/>
        </pc:sldMkLst>
        <pc:spChg chg="mod">
          <ac:chgData name="Herrington, Ryan" userId="S::ryanherr@iu.edu::cae29549-85d3-411c-a56a-679fbb5606f9" providerId="AD" clId="Web-{F98904DE-EF41-4BF6-8E05-02D02B27F353}" dt="2022-12-08T22:21:39.248" v="898" actId="1076"/>
          <ac:spMkLst>
            <pc:docMk/>
            <pc:sldMk cId="2771829880" sldId="361"/>
            <ac:spMk id="2" creationId="{86262590-7102-44AC-7A8C-4D4D0F5BB064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11.481" v="982" actId="20577"/>
          <ac:spMkLst>
            <pc:docMk/>
            <pc:sldMk cId="2771829880" sldId="361"/>
            <ac:spMk id="7" creationId="{25F85077-19D9-0F14-7FC4-AC2B78386BEF}"/>
          </ac:spMkLst>
        </pc:spChg>
        <pc:graphicFrameChg chg="add del">
          <ac:chgData name="Herrington, Ryan" userId="S::ryanherr@iu.edu::cae29549-85d3-411c-a56a-679fbb5606f9" providerId="AD" clId="Web-{F98904DE-EF41-4BF6-8E05-02D02B27F353}" dt="2022-12-08T22:14:10.112" v="549"/>
          <ac:graphicFrameMkLst>
            <pc:docMk/>
            <pc:sldMk cId="2771829880" sldId="361"/>
            <ac:graphicFrameMk id="4" creationId="{EA4A7BD6-1D90-5822-5BA2-55D379A7B9E7}"/>
          </ac:graphicFrameMkLst>
        </pc:graphicFrameChg>
        <pc:graphicFrameChg chg="add mod modGraphic">
          <ac:chgData name="Herrington, Ryan" userId="S::ryanherr@iu.edu::cae29549-85d3-411c-a56a-679fbb5606f9" providerId="AD" clId="Web-{F98904DE-EF41-4BF6-8E05-02D02B27F353}" dt="2022-12-08T22:21:56.014" v="903"/>
          <ac:graphicFrameMkLst>
            <pc:docMk/>
            <pc:sldMk cId="2771829880" sldId="361"/>
            <ac:graphicFrameMk id="5" creationId="{B3796C61-42D3-E018-FC31-1BC89A573CBA}"/>
          </ac:graphicFrameMkLst>
        </pc:graphicFrameChg>
        <pc:graphicFrameChg chg="del">
          <ac:chgData name="Herrington, Ryan" userId="S::ryanherr@iu.edu::cae29549-85d3-411c-a56a-679fbb5606f9" providerId="AD" clId="Web-{F98904DE-EF41-4BF6-8E05-02D02B27F353}" dt="2022-12-08T21:42:04.878" v="368"/>
          <ac:graphicFrameMkLst>
            <pc:docMk/>
            <pc:sldMk cId="2771829880" sldId="361"/>
            <ac:graphicFrameMk id="9" creationId="{3787FC5D-A5A5-BE78-D0C6-373D6C9268D3}"/>
          </ac:graphicFrameMkLst>
        </pc:graphicFrameChg>
      </pc:sldChg>
      <pc:sldChg chg="addSp modSp">
        <pc:chgData name="Herrington, Ryan" userId="S::ryanherr@iu.edu::cae29549-85d3-411c-a56a-679fbb5606f9" providerId="AD" clId="Web-{F98904DE-EF41-4BF6-8E05-02D02B27F353}" dt="2022-12-08T22:41:56.840" v="976" actId="20577"/>
        <pc:sldMkLst>
          <pc:docMk/>
          <pc:sldMk cId="611082315" sldId="362"/>
        </pc:sldMkLst>
        <pc:spChg chg="add mod">
          <ac:chgData name="Herrington, Ryan" userId="S::ryanherr@iu.edu::cae29549-85d3-411c-a56a-679fbb5606f9" providerId="AD" clId="Web-{F98904DE-EF41-4BF6-8E05-02D02B27F353}" dt="2022-12-08T22:41:56.840" v="976" actId="20577"/>
          <ac:spMkLst>
            <pc:docMk/>
            <pc:sldMk cId="611082315" sldId="362"/>
            <ac:spMk id="4" creationId="{4C341AB1-A8A0-3B42-2203-6B212D7FF24B}"/>
          </ac:spMkLst>
        </pc:spChg>
      </pc:sldChg>
      <pc:sldChg chg="addSp modSp add replId">
        <pc:chgData name="Herrington, Ryan" userId="S::ryanherr@iu.edu::cae29549-85d3-411c-a56a-679fbb5606f9" providerId="AD" clId="Web-{F98904DE-EF41-4BF6-8E05-02D02B27F353}" dt="2022-12-08T22:42:39.591" v="993" actId="20577"/>
        <pc:sldMkLst>
          <pc:docMk/>
          <pc:sldMk cId="3116940211" sldId="363"/>
        </pc:sldMkLst>
        <pc:spChg chg="mod">
          <ac:chgData name="Herrington, Ryan" userId="S::ryanherr@iu.edu::cae29549-85d3-411c-a56a-679fbb5606f9" providerId="AD" clId="Web-{F98904DE-EF41-4BF6-8E05-02D02B27F353}" dt="2022-12-08T21:47:28.933" v="390" actId="20577"/>
          <ac:spMkLst>
            <pc:docMk/>
            <pc:sldMk cId="3116940211" sldId="363"/>
            <ac:spMk id="2" creationId="{00000000-0000-0000-0000-000000000000}"/>
          </ac:spMkLst>
        </pc:spChg>
        <pc:spChg chg="mod">
          <ac:chgData name="Herrington, Ryan" userId="S::ryanherr@iu.edu::cae29549-85d3-411c-a56a-679fbb5606f9" providerId="AD" clId="Web-{F98904DE-EF41-4BF6-8E05-02D02B27F353}" dt="2022-12-08T22:28:48.258" v="908" actId="20577"/>
          <ac:spMkLst>
            <pc:docMk/>
            <pc:sldMk cId="3116940211" sldId="363"/>
            <ac:spMk id="3" creationId="{00000000-0000-0000-0000-000000000000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39.591" v="993" actId="20577"/>
          <ac:spMkLst>
            <pc:docMk/>
            <pc:sldMk cId="3116940211" sldId="363"/>
            <ac:spMk id="5" creationId="{AB9B3034-ADC8-27B3-5EEA-B19DFB341E00}"/>
          </ac:spMkLst>
        </pc:spChg>
      </pc:sldChg>
      <pc:sldChg chg="addSp delSp modSp add replId">
        <pc:chgData name="Herrington, Ryan" userId="S::ryanherr@iu.edu::cae29549-85d3-411c-a56a-679fbb5606f9" providerId="AD" clId="Web-{F98904DE-EF41-4BF6-8E05-02D02B27F353}" dt="2022-12-08T22:42:20.559" v="986" actId="20577"/>
        <pc:sldMkLst>
          <pc:docMk/>
          <pc:sldMk cId="169971923" sldId="364"/>
        </pc:sldMkLst>
        <pc:spChg chg="del">
          <ac:chgData name="Herrington, Ryan" userId="S::ryanherr@iu.edu::cae29549-85d3-411c-a56a-679fbb5606f9" providerId="AD" clId="Web-{F98904DE-EF41-4BF6-8E05-02D02B27F353}" dt="2022-12-08T21:48:27.825" v="394"/>
          <ac:spMkLst>
            <pc:docMk/>
            <pc:sldMk cId="169971923" sldId="364"/>
            <ac:spMk id="2" creationId="{86262590-7102-44AC-7A8C-4D4D0F5BB064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1:48:45.044" v="399"/>
          <ac:spMkLst>
            <pc:docMk/>
            <pc:sldMk cId="169971923" sldId="364"/>
            <ac:spMk id="4" creationId="{F880D12A-B1C1-D80A-F1EA-7236737D141D}"/>
          </ac:spMkLst>
        </pc:spChg>
        <pc:spChg chg="add">
          <ac:chgData name="Herrington, Ryan" userId="S::ryanherr@iu.edu::cae29549-85d3-411c-a56a-679fbb5606f9" providerId="AD" clId="Web-{F98904DE-EF41-4BF6-8E05-02D02B27F353}" dt="2022-12-08T21:48:41.716" v="397"/>
          <ac:spMkLst>
            <pc:docMk/>
            <pc:sldMk cId="169971923" sldId="364"/>
            <ac:spMk id="6" creationId="{D9E6FF6D-0104-2DFC-2104-67E86D2DB4DA}"/>
          </ac:spMkLst>
        </pc:spChg>
        <pc:spChg chg="add mod">
          <ac:chgData name="Herrington, Ryan" userId="S::ryanherr@iu.edu::cae29549-85d3-411c-a56a-679fbb5606f9" providerId="AD" clId="Web-{F98904DE-EF41-4BF6-8E05-02D02B27F353}" dt="2022-12-08T21:51:16.938" v="411" actId="20577"/>
          <ac:spMkLst>
            <pc:docMk/>
            <pc:sldMk cId="169971923" sldId="364"/>
            <ac:spMk id="8" creationId="{AE83948F-B150-7A0A-20C0-74464954B203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20.559" v="986" actId="20577"/>
          <ac:spMkLst>
            <pc:docMk/>
            <pc:sldMk cId="169971923" sldId="364"/>
            <ac:spMk id="10" creationId="{FB366996-8956-B4FE-3FC2-C66535242BFD}"/>
          </ac:spMkLst>
        </pc:spChg>
      </pc:sldChg>
      <pc:sldChg chg="addSp modSp add replId">
        <pc:chgData name="Herrington, Ryan" userId="S::ryanherr@iu.edu::cae29549-85d3-411c-a56a-679fbb5606f9" providerId="AD" clId="Web-{F98904DE-EF41-4BF6-8E05-02D02B27F353}" dt="2022-12-08T22:42:25.325" v="989" actId="20577"/>
        <pc:sldMkLst>
          <pc:docMk/>
          <pc:sldMk cId="2300610086" sldId="365"/>
        </pc:sldMkLst>
        <pc:spChg chg="add mod">
          <ac:chgData name="Herrington, Ryan" userId="S::ryanherr@iu.edu::cae29549-85d3-411c-a56a-679fbb5606f9" providerId="AD" clId="Web-{F98904DE-EF41-4BF6-8E05-02D02B27F353}" dt="2022-12-08T22:42:25.325" v="989" actId="20577"/>
          <ac:spMkLst>
            <pc:docMk/>
            <pc:sldMk cId="2300610086" sldId="365"/>
            <ac:spMk id="3" creationId="{E7A0764A-73FB-8AB3-17AF-408D0A7CA791}"/>
          </ac:spMkLst>
        </pc:spChg>
        <pc:spChg chg="mod">
          <ac:chgData name="Herrington, Ryan" userId="S::ryanherr@iu.edu::cae29549-85d3-411c-a56a-679fbb5606f9" providerId="AD" clId="Web-{F98904DE-EF41-4BF6-8E05-02D02B27F353}" dt="2022-12-08T21:55:07.069" v="448" actId="20577"/>
          <ac:spMkLst>
            <pc:docMk/>
            <pc:sldMk cId="2300610086" sldId="365"/>
            <ac:spMk id="6" creationId="{D9E6FF6D-0104-2DFC-2104-67E86D2DB4DA}"/>
          </ac:spMkLst>
        </pc:spChg>
        <pc:spChg chg="mod">
          <ac:chgData name="Herrington, Ryan" userId="S::ryanherr@iu.edu::cae29549-85d3-411c-a56a-679fbb5606f9" providerId="AD" clId="Web-{F98904DE-EF41-4BF6-8E05-02D02B27F353}" dt="2022-12-08T21:55:57.898" v="454"/>
          <ac:spMkLst>
            <pc:docMk/>
            <pc:sldMk cId="2300610086" sldId="365"/>
            <ac:spMk id="8" creationId="{AE83948F-B150-7A0A-20C0-74464954B203}"/>
          </ac:spMkLst>
        </pc:spChg>
      </pc:sldChg>
      <pc:sldChg chg="add del replId">
        <pc:chgData name="Herrington, Ryan" userId="S::ryanherr@iu.edu::cae29549-85d3-411c-a56a-679fbb5606f9" providerId="AD" clId="Web-{F98904DE-EF41-4BF6-8E05-02D02B27F353}" dt="2022-12-08T21:48:32.778" v="396"/>
        <pc:sldMkLst>
          <pc:docMk/>
          <pc:sldMk cId="2840549983" sldId="365"/>
        </pc:sldMkLst>
      </pc:sldChg>
      <pc:sldChg chg="modSp add del replId">
        <pc:chgData name="Herrington, Ryan" userId="S::ryanherr@iu.edu::cae29549-85d3-411c-a56a-679fbb5606f9" providerId="AD" clId="Web-{F98904DE-EF41-4BF6-8E05-02D02B27F353}" dt="2022-12-08T21:53:50.629" v="429"/>
        <pc:sldMkLst>
          <pc:docMk/>
          <pc:sldMk cId="3977297257" sldId="365"/>
        </pc:sldMkLst>
        <pc:spChg chg="mod">
          <ac:chgData name="Herrington, Ryan" userId="S::ryanherr@iu.edu::cae29549-85d3-411c-a56a-679fbb5606f9" providerId="AD" clId="Web-{F98904DE-EF41-4BF6-8E05-02D02B27F353}" dt="2022-12-08T21:53:49.864" v="428" actId="20577"/>
          <ac:spMkLst>
            <pc:docMk/>
            <pc:sldMk cId="3977297257" sldId="365"/>
            <ac:spMk id="6" creationId="{D9E6FF6D-0104-2DFC-2104-67E86D2DB4DA}"/>
          </ac:spMkLst>
        </pc:spChg>
      </pc:sldChg>
      <pc:sldChg chg="add del replId">
        <pc:chgData name="Herrington, Ryan" userId="S::ryanherr@iu.edu::cae29549-85d3-411c-a56a-679fbb5606f9" providerId="AD" clId="Web-{F98904DE-EF41-4BF6-8E05-02D02B27F353}" dt="2022-12-08T21:53:33.504" v="426"/>
        <pc:sldMkLst>
          <pc:docMk/>
          <pc:sldMk cId="2340189153" sldId="366"/>
        </pc:sldMkLst>
      </pc:sldChg>
      <pc:sldChg chg="addSp modSp add replId">
        <pc:chgData name="Herrington, Ryan" userId="S::ryanherr@iu.edu::cae29549-85d3-411c-a56a-679fbb5606f9" providerId="AD" clId="Web-{F98904DE-EF41-4BF6-8E05-02D02B27F353}" dt="2022-12-08T22:42:34.231" v="991" actId="20577"/>
        <pc:sldMkLst>
          <pc:docMk/>
          <pc:sldMk cId="3593442745" sldId="366"/>
        </pc:sldMkLst>
        <pc:spChg chg="add mod">
          <ac:chgData name="Herrington, Ryan" userId="S::ryanherr@iu.edu::cae29549-85d3-411c-a56a-679fbb5606f9" providerId="AD" clId="Web-{F98904DE-EF41-4BF6-8E05-02D02B27F353}" dt="2022-12-08T22:42:34.231" v="991" actId="20577"/>
          <ac:spMkLst>
            <pc:docMk/>
            <pc:sldMk cId="3593442745" sldId="366"/>
            <ac:spMk id="3" creationId="{8CF3B428-901E-4D00-419A-FC3E28C4F6FF}"/>
          </ac:spMkLst>
        </pc:spChg>
        <pc:spChg chg="mod">
          <ac:chgData name="Herrington, Ryan" userId="S::ryanherr@iu.edu::cae29549-85d3-411c-a56a-679fbb5606f9" providerId="AD" clId="Web-{F98904DE-EF41-4BF6-8E05-02D02B27F353}" dt="2022-12-08T21:55:13.022" v="449" actId="20577"/>
          <ac:spMkLst>
            <pc:docMk/>
            <pc:sldMk cId="3593442745" sldId="366"/>
            <ac:spMk id="6" creationId="{D9E6FF6D-0104-2DFC-2104-67E86D2DB4DA}"/>
          </ac:spMkLst>
        </pc:spChg>
        <pc:spChg chg="mod">
          <ac:chgData name="Herrington, Ryan" userId="S::ryanherr@iu.edu::cae29549-85d3-411c-a56a-679fbb5606f9" providerId="AD" clId="Web-{F98904DE-EF41-4BF6-8E05-02D02B27F353}" dt="2022-12-08T21:58:44.480" v="472" actId="20577"/>
          <ac:spMkLst>
            <pc:docMk/>
            <pc:sldMk cId="3593442745" sldId="366"/>
            <ac:spMk id="8" creationId="{AE83948F-B150-7A0A-20C0-74464954B203}"/>
          </ac:spMkLst>
        </pc:spChg>
      </pc:sldChg>
      <pc:sldChg chg="add del replId">
        <pc:chgData name="Herrington, Ryan" userId="S::ryanherr@iu.edu::cae29549-85d3-411c-a56a-679fbb5606f9" providerId="AD" clId="Web-{F98904DE-EF41-4BF6-8E05-02D02B27F353}" dt="2022-12-08T21:53:30.941" v="422"/>
        <pc:sldMkLst>
          <pc:docMk/>
          <pc:sldMk cId="129872250" sldId="367"/>
        </pc:sldMkLst>
      </pc:sldChg>
      <pc:sldChg chg="addSp delSp modSp add replId">
        <pc:chgData name="Herrington, Ryan" userId="S::ryanherr@iu.edu::cae29549-85d3-411c-a56a-679fbb5606f9" providerId="AD" clId="Web-{F98904DE-EF41-4BF6-8E05-02D02B27F353}" dt="2022-12-08T22:42:43.200" v="995" actId="20577"/>
        <pc:sldMkLst>
          <pc:docMk/>
          <pc:sldMk cId="142816736" sldId="367"/>
        </pc:sldMkLst>
        <pc:spChg chg="mod">
          <ac:chgData name="Herrington, Ryan" userId="S::ryanherr@iu.edu::cae29549-85d3-411c-a56a-679fbb5606f9" providerId="AD" clId="Web-{F98904DE-EF41-4BF6-8E05-02D02B27F353}" dt="2022-12-08T22:06:22.101" v="478" actId="20577"/>
          <ac:spMkLst>
            <pc:docMk/>
            <pc:sldMk cId="142816736" sldId="367"/>
            <ac:spMk id="2" creationId="{86262590-7102-44AC-7A8C-4D4D0F5BB064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2:06:52.992" v="482"/>
          <ac:spMkLst>
            <pc:docMk/>
            <pc:sldMk cId="142816736" sldId="367"/>
            <ac:spMk id="3" creationId="{52A86EBE-EB3B-5BEC-65C6-0DA085F409EE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2:07:19.586" v="490"/>
          <ac:spMkLst>
            <pc:docMk/>
            <pc:sldMk cId="142816736" sldId="367"/>
            <ac:spMk id="5" creationId="{91D3E540-735B-DDB5-5DAD-033CA76AA621}"/>
          </ac:spMkLst>
        </pc:spChg>
        <pc:spChg chg="add mod">
          <ac:chgData name="Herrington, Ryan" userId="S::ryanherr@iu.edu::cae29549-85d3-411c-a56a-679fbb5606f9" providerId="AD" clId="Web-{F98904DE-EF41-4BF6-8E05-02D02B27F353}" dt="2022-12-08T22:08:37.432" v="512" actId="20577"/>
          <ac:spMkLst>
            <pc:docMk/>
            <pc:sldMk cId="142816736" sldId="367"/>
            <ac:spMk id="7" creationId="{E0BDAF43-87B7-3E6F-558B-F0CD5E38D680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43.200" v="995" actId="20577"/>
          <ac:spMkLst>
            <pc:docMk/>
            <pc:sldMk cId="142816736" sldId="367"/>
            <ac:spMk id="10" creationId="{FAAD494F-5754-7FB4-E03B-C81A36604122}"/>
          </ac:spMkLst>
        </pc:spChg>
        <pc:picChg chg="add mod">
          <ac:chgData name="Herrington, Ryan" userId="S::ryanherr@iu.edu::cae29549-85d3-411c-a56a-679fbb5606f9" providerId="AD" clId="Web-{F98904DE-EF41-4BF6-8E05-02D02B27F353}" dt="2022-12-08T22:09:27.527" v="521" actId="1076"/>
          <ac:picMkLst>
            <pc:docMk/>
            <pc:sldMk cId="142816736" sldId="367"/>
            <ac:picMk id="8" creationId="{DA110DB3-117C-EABF-779A-D20298492513}"/>
          </ac:picMkLst>
        </pc:picChg>
      </pc:sldChg>
      <pc:sldChg chg="addSp delSp modSp add replId">
        <pc:chgData name="Herrington, Ryan" userId="S::ryanherr@iu.edu::cae29549-85d3-411c-a56a-679fbb5606f9" providerId="AD" clId="Web-{F98904DE-EF41-4BF6-8E05-02D02B27F353}" dt="2022-12-08T22:42:46.919" v="997" actId="20577"/>
        <pc:sldMkLst>
          <pc:docMk/>
          <pc:sldMk cId="2318857384" sldId="368"/>
        </pc:sldMkLst>
        <pc:spChg chg="mod">
          <ac:chgData name="Herrington, Ryan" userId="S::ryanherr@iu.edu::cae29549-85d3-411c-a56a-679fbb5606f9" providerId="AD" clId="Web-{F98904DE-EF41-4BF6-8E05-02D02B27F353}" dt="2022-12-08T22:07:47.931" v="496" actId="20577"/>
          <ac:spMkLst>
            <pc:docMk/>
            <pc:sldMk cId="2318857384" sldId="368"/>
            <ac:spMk id="2" creationId="{86262590-7102-44AC-7A8C-4D4D0F5BB064}"/>
          </ac:spMkLst>
        </pc:spChg>
        <pc:spChg chg="add del mod">
          <ac:chgData name="Herrington, Ryan" userId="S::ryanherr@iu.edu::cae29549-85d3-411c-a56a-679fbb5606f9" providerId="AD" clId="Web-{F98904DE-EF41-4BF6-8E05-02D02B27F353}" dt="2022-12-08T22:07:18.602" v="489"/>
          <ac:spMkLst>
            <pc:docMk/>
            <pc:sldMk cId="2318857384" sldId="368"/>
            <ac:spMk id="4" creationId="{0EFA494B-3DAF-5794-6E0E-8FF3E6ADCD9D}"/>
          </ac:spMkLst>
        </pc:spChg>
        <pc:spChg chg="add del">
          <ac:chgData name="Herrington, Ryan" userId="S::ryanherr@iu.edu::cae29549-85d3-411c-a56a-679fbb5606f9" providerId="AD" clId="Web-{F98904DE-EF41-4BF6-8E05-02D02B27F353}" dt="2022-12-08T22:07:15.836" v="488"/>
          <ac:spMkLst>
            <pc:docMk/>
            <pc:sldMk cId="2318857384" sldId="368"/>
            <ac:spMk id="6" creationId="{B5FF4810-C67E-0DC0-4317-3EC8B8A8ACF8}"/>
          </ac:spMkLst>
        </pc:spChg>
        <pc:spChg chg="add mod">
          <ac:chgData name="Herrington, Ryan" userId="S::ryanherr@iu.edu::cae29549-85d3-411c-a56a-679fbb5606f9" providerId="AD" clId="Web-{F98904DE-EF41-4BF6-8E05-02D02B27F353}" dt="2022-12-08T22:09:06.245" v="518" actId="20577"/>
          <ac:spMkLst>
            <pc:docMk/>
            <pc:sldMk cId="2318857384" sldId="368"/>
            <ac:spMk id="8" creationId="{E48F4BFE-AFD3-F970-A3EB-D8F5EAF1B0B7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46.919" v="997" actId="20577"/>
          <ac:spMkLst>
            <pc:docMk/>
            <pc:sldMk cId="2318857384" sldId="368"/>
            <ac:spMk id="11" creationId="{E16BCAD0-FEEC-F7F0-A0AF-51E2AEAB8BA9}"/>
          </ac:spMkLst>
        </pc:spChg>
        <pc:picChg chg="add mod">
          <ac:chgData name="Herrington, Ryan" userId="S::ryanherr@iu.edu::cae29549-85d3-411c-a56a-679fbb5606f9" providerId="AD" clId="Web-{F98904DE-EF41-4BF6-8E05-02D02B27F353}" dt="2022-12-08T22:09:21.355" v="520" actId="1076"/>
          <ac:picMkLst>
            <pc:docMk/>
            <pc:sldMk cId="2318857384" sldId="368"/>
            <ac:picMk id="9" creationId="{6E3EA9B2-589D-807E-16D1-F74638278697}"/>
          </ac:picMkLst>
        </pc:picChg>
      </pc:sldChg>
      <pc:sldChg chg="addSp modSp add replId">
        <pc:chgData name="Herrington, Ryan" userId="S::ryanherr@iu.edu::cae29549-85d3-411c-a56a-679fbb5606f9" providerId="AD" clId="Web-{F98904DE-EF41-4BF6-8E05-02D02B27F353}" dt="2022-12-08T22:42:51.029" v="999" actId="20577"/>
        <pc:sldMkLst>
          <pc:docMk/>
          <pc:sldMk cId="246049332" sldId="369"/>
        </pc:sldMkLst>
        <pc:spChg chg="mod">
          <ac:chgData name="Herrington, Ryan" userId="S::ryanherr@iu.edu::cae29549-85d3-411c-a56a-679fbb5606f9" providerId="AD" clId="Web-{F98904DE-EF41-4BF6-8E05-02D02B27F353}" dt="2022-12-08T22:07:51.243" v="498" actId="20577"/>
          <ac:spMkLst>
            <pc:docMk/>
            <pc:sldMk cId="246049332" sldId="369"/>
            <ac:spMk id="2" creationId="{86262590-7102-44AC-7A8C-4D4D0F5BB064}"/>
          </ac:spMkLst>
        </pc:spChg>
        <pc:spChg chg="add mod">
          <ac:chgData name="Herrington, Ryan" userId="S::ryanherr@iu.edu::cae29549-85d3-411c-a56a-679fbb5606f9" providerId="AD" clId="Web-{F98904DE-EF41-4BF6-8E05-02D02B27F353}" dt="2022-12-08T22:09:49.793" v="525" actId="20577"/>
          <ac:spMkLst>
            <pc:docMk/>
            <pc:sldMk cId="246049332" sldId="369"/>
            <ac:spMk id="4" creationId="{75AA39BD-4988-0865-1B17-7D5738CFF6BD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51.029" v="999" actId="20577"/>
          <ac:spMkLst>
            <pc:docMk/>
            <pc:sldMk cId="246049332" sldId="369"/>
            <ac:spMk id="8" creationId="{C5831E0F-EC35-716D-739A-CED7A8C283B4}"/>
          </ac:spMkLst>
        </pc:spChg>
        <pc:picChg chg="add mod">
          <ac:chgData name="Herrington, Ryan" userId="S::ryanherr@iu.edu::cae29549-85d3-411c-a56a-679fbb5606f9" providerId="AD" clId="Web-{F98904DE-EF41-4BF6-8E05-02D02B27F353}" dt="2022-12-08T22:09:56.918" v="527" actId="1076"/>
          <ac:picMkLst>
            <pc:docMk/>
            <pc:sldMk cId="246049332" sldId="369"/>
            <ac:picMk id="5" creationId="{635F386B-7272-66A1-2EB0-69110C27A146}"/>
          </ac:picMkLst>
        </pc:picChg>
        <pc:picChg chg="add mod">
          <ac:chgData name="Herrington, Ryan" userId="S::ryanherr@iu.edu::cae29549-85d3-411c-a56a-679fbb5606f9" providerId="AD" clId="Web-{F98904DE-EF41-4BF6-8E05-02D02B27F353}" dt="2022-12-08T22:10:06.965" v="529" actId="1076"/>
          <ac:picMkLst>
            <pc:docMk/>
            <pc:sldMk cId="246049332" sldId="369"/>
            <ac:picMk id="6" creationId="{D05EE670-F078-FFEB-A41D-FE393E32A0C2}"/>
          </ac:picMkLst>
        </pc:picChg>
      </pc:sldChg>
      <pc:sldChg chg="addSp delSp modSp add replId">
        <pc:chgData name="Herrington, Ryan" userId="S::ryanherr@iu.edu::cae29549-85d3-411c-a56a-679fbb5606f9" providerId="AD" clId="Web-{F98904DE-EF41-4BF6-8E05-02D02B27F353}" dt="2022-12-08T22:42:55.951" v="1001" actId="20577"/>
        <pc:sldMkLst>
          <pc:docMk/>
          <pc:sldMk cId="2117109319" sldId="370"/>
        </pc:sldMkLst>
        <pc:spChg chg="mod">
          <ac:chgData name="Herrington, Ryan" userId="S::ryanherr@iu.edu::cae29549-85d3-411c-a56a-679fbb5606f9" providerId="AD" clId="Web-{F98904DE-EF41-4BF6-8E05-02D02B27F353}" dt="2022-12-08T22:11:26.827" v="535" actId="20577"/>
          <ac:spMkLst>
            <pc:docMk/>
            <pc:sldMk cId="2117109319" sldId="370"/>
            <ac:spMk id="2" creationId="{86262590-7102-44AC-7A8C-4D4D0F5BB064}"/>
          </ac:spMkLst>
        </pc:spChg>
        <pc:spChg chg="mod">
          <ac:chgData name="Herrington, Ryan" userId="S::ryanherr@iu.edu::cae29549-85d3-411c-a56a-679fbb5606f9" providerId="AD" clId="Web-{F98904DE-EF41-4BF6-8E05-02D02B27F353}" dt="2022-12-08T22:11:51.312" v="541" actId="14100"/>
          <ac:spMkLst>
            <pc:docMk/>
            <pc:sldMk cId="2117109319" sldId="370"/>
            <ac:spMk id="4" creationId="{75AA39BD-4988-0865-1B17-7D5738CFF6BD}"/>
          </ac:spMkLst>
        </pc:spChg>
        <pc:spChg chg="add mod">
          <ac:chgData name="Herrington, Ryan" userId="S::ryanherr@iu.edu::cae29549-85d3-411c-a56a-679fbb5606f9" providerId="AD" clId="Web-{F98904DE-EF41-4BF6-8E05-02D02B27F353}" dt="2022-12-08T22:42:55.951" v="1001" actId="20577"/>
          <ac:spMkLst>
            <pc:docMk/>
            <pc:sldMk cId="2117109319" sldId="370"/>
            <ac:spMk id="5" creationId="{6AEAEDA4-A95C-104C-ACD3-9A2C227CF835}"/>
          </ac:spMkLst>
        </pc:spChg>
        <pc:picChg chg="del">
          <ac:chgData name="Herrington, Ryan" userId="S::ryanherr@iu.edu::cae29549-85d3-411c-a56a-679fbb5606f9" providerId="AD" clId="Web-{F98904DE-EF41-4BF6-8E05-02D02B27F353}" dt="2022-12-08T22:11:30.358" v="537"/>
          <ac:picMkLst>
            <pc:docMk/>
            <pc:sldMk cId="2117109319" sldId="370"/>
            <ac:picMk id="5" creationId="{635F386B-7272-66A1-2EB0-69110C27A146}"/>
          </ac:picMkLst>
        </pc:picChg>
        <pc:picChg chg="del">
          <ac:chgData name="Herrington, Ryan" userId="S::ryanherr@iu.edu::cae29549-85d3-411c-a56a-679fbb5606f9" providerId="AD" clId="Web-{F98904DE-EF41-4BF6-8E05-02D02B27F353}" dt="2022-12-08T22:11:29.452" v="536"/>
          <ac:picMkLst>
            <pc:docMk/>
            <pc:sldMk cId="2117109319" sldId="370"/>
            <ac:picMk id="6" creationId="{D05EE670-F078-FFEB-A41D-FE393E32A0C2}"/>
          </ac:picMkLst>
        </pc:picChg>
      </pc:sldChg>
      <pc:sldChg chg="add del replId">
        <pc:chgData name="Herrington, Ryan" userId="S::ryanherr@iu.edu::cae29549-85d3-411c-a56a-679fbb5606f9" providerId="AD" clId="Web-{F98904DE-EF41-4BF6-8E05-02D02B27F353}" dt="2022-12-08T22:40:27.916" v="948"/>
        <pc:sldMkLst>
          <pc:docMk/>
          <pc:sldMk cId="2765144683" sldId="371"/>
        </pc:sldMkLst>
      </pc:sldChg>
      <pc:sldChg chg="add del replId">
        <pc:chgData name="Herrington, Ryan" userId="S::ryanherr@iu.edu::cae29549-85d3-411c-a56a-679fbb5606f9" providerId="AD" clId="Web-{F98904DE-EF41-4BF6-8E05-02D02B27F353}" dt="2022-12-08T22:11:16.827" v="533"/>
        <pc:sldMkLst>
          <pc:docMk/>
          <pc:sldMk cId="3048114829" sldId="371"/>
        </pc:sldMkLst>
      </pc:sldChg>
      <pc:sldMasterChg chg="mod modSldLayout">
        <pc:chgData name="Herrington, Ryan" userId="S::ryanherr@iu.edu::cae29549-85d3-411c-a56a-679fbb5606f9" providerId="AD" clId="Web-{F98904DE-EF41-4BF6-8E05-02D02B27F353}" dt="2022-12-08T22:37:09.302" v="910"/>
        <pc:sldMasterMkLst>
          <pc:docMk/>
          <pc:sldMasterMk cId="3693843513" sldId="2147493455"/>
        </pc:sldMasterMkLst>
        <pc:sldLayoutChg chg="mod">
          <pc:chgData name="Herrington, Ryan" userId="S::ryanherr@iu.edu::cae29549-85d3-411c-a56a-679fbb5606f9" providerId="AD" clId="Web-{F98904DE-EF41-4BF6-8E05-02D02B27F353}" dt="2022-12-08T22:37:09.302" v="910"/>
          <pc:sldLayoutMkLst>
            <pc:docMk/>
            <pc:sldMasterMk cId="3693843513" sldId="2147493455"/>
            <pc:sldLayoutMk cId="1728351486" sldId="2147493456"/>
          </pc:sldLayoutMkLst>
        </pc:sldLayoutChg>
        <pc:sldLayoutChg chg="mod">
          <pc:chgData name="Herrington, Ryan" userId="S::ryanherr@iu.edu::cae29549-85d3-411c-a56a-679fbb5606f9" providerId="AD" clId="Web-{F98904DE-EF41-4BF6-8E05-02D02B27F353}" dt="2022-12-08T22:37:09.302" v="910"/>
          <pc:sldLayoutMkLst>
            <pc:docMk/>
            <pc:sldMasterMk cId="3693843513" sldId="2147493455"/>
            <pc:sldLayoutMk cId="3220382210" sldId="2147493457"/>
          </pc:sldLayoutMkLst>
        </pc:sldLayoutChg>
        <pc:sldLayoutChg chg="mod">
          <pc:chgData name="Herrington, Ryan" userId="S::ryanherr@iu.edu::cae29549-85d3-411c-a56a-679fbb5606f9" providerId="AD" clId="Web-{F98904DE-EF41-4BF6-8E05-02D02B27F353}" dt="2022-12-08T22:37:09.302" v="910"/>
          <pc:sldLayoutMkLst>
            <pc:docMk/>
            <pc:sldMasterMk cId="3693843513" sldId="2147493455"/>
            <pc:sldLayoutMk cId="3457854058" sldId="2147493467"/>
          </pc:sldLayoutMkLst>
        </pc:sldLayoutChg>
        <pc:sldLayoutChg chg="mod">
          <pc:chgData name="Herrington, Ryan" userId="S::ryanherr@iu.edu::cae29549-85d3-411c-a56a-679fbb5606f9" providerId="AD" clId="Web-{F98904DE-EF41-4BF6-8E05-02D02B27F353}" dt="2022-12-08T22:37:09.302" v="910"/>
          <pc:sldLayoutMkLst>
            <pc:docMk/>
            <pc:sldMasterMk cId="3693843513" sldId="2147493455"/>
            <pc:sldLayoutMk cId="1256653858" sldId="2147493469"/>
          </pc:sldLayoutMkLst>
        </pc:sldLayoutChg>
        <pc:sldLayoutChg chg="mod">
          <pc:chgData name="Herrington, Ryan" userId="S::ryanherr@iu.edu::cae29549-85d3-411c-a56a-679fbb5606f9" providerId="AD" clId="Web-{F98904DE-EF41-4BF6-8E05-02D02B27F353}" dt="2022-12-08T22:37:09.302" v="910"/>
          <pc:sldLayoutMkLst>
            <pc:docMk/>
            <pc:sldMasterMk cId="3693843513" sldId="2147493455"/>
            <pc:sldLayoutMk cId="3682060554" sldId="2147493472"/>
          </pc:sldLayoutMkLst>
        </pc:sldLayoutChg>
        <pc:sldLayoutChg chg="mod">
          <pc:chgData name="Herrington, Ryan" userId="S::ryanherr@iu.edu::cae29549-85d3-411c-a56a-679fbb5606f9" providerId="AD" clId="Web-{F98904DE-EF41-4BF6-8E05-02D02B27F353}" dt="2022-12-08T22:37:09.302" v="910"/>
          <pc:sldLayoutMkLst>
            <pc:docMk/>
            <pc:sldMasterMk cId="3693843513" sldId="2147493455"/>
            <pc:sldLayoutMk cId="114336065" sldId="2147493474"/>
          </pc:sldLayoutMkLst>
        </pc:sldLayoutChg>
        <pc:sldLayoutChg chg="mod">
          <pc:chgData name="Herrington, Ryan" userId="S::ryanherr@iu.edu::cae29549-85d3-411c-a56a-679fbb5606f9" providerId="AD" clId="Web-{F98904DE-EF41-4BF6-8E05-02D02B27F353}" dt="2022-12-08T22:37:09.302" v="910"/>
          <pc:sldLayoutMkLst>
            <pc:docMk/>
            <pc:sldMasterMk cId="3693843513" sldId="2147493455"/>
            <pc:sldLayoutMk cId="1315652006" sldId="2147493475"/>
          </pc:sldLayoutMkLst>
        </pc:sldLayoutChg>
        <pc:sldLayoutChg chg="mod">
          <pc:chgData name="Herrington, Ryan" userId="S::ryanherr@iu.edu::cae29549-85d3-411c-a56a-679fbb5606f9" providerId="AD" clId="Web-{F98904DE-EF41-4BF6-8E05-02D02B27F353}" dt="2022-12-08T22:37:09.302" v="910"/>
          <pc:sldLayoutMkLst>
            <pc:docMk/>
            <pc:sldMasterMk cId="3693843513" sldId="2147493455"/>
            <pc:sldLayoutMk cId="727036437" sldId="2147493476"/>
          </pc:sldLayoutMkLst>
        </pc:sldLayoutChg>
        <pc:sldLayoutChg chg="mod">
          <pc:chgData name="Herrington, Ryan" userId="S::ryanherr@iu.edu::cae29549-85d3-411c-a56a-679fbb5606f9" providerId="AD" clId="Web-{F98904DE-EF41-4BF6-8E05-02D02B27F353}" dt="2022-12-08T22:37:09.302" v="910"/>
          <pc:sldLayoutMkLst>
            <pc:docMk/>
            <pc:sldMasterMk cId="3693843513" sldId="2147493455"/>
            <pc:sldLayoutMk cId="1189661055" sldId="2147493477"/>
          </pc:sldLayoutMkLst>
        </pc:sldLayoutChg>
      </pc:sldMasterChg>
    </pc:docChg>
  </pc:docChgLst>
  <pc:docChgLst>
    <pc:chgData name="Herrington, Ryan" userId="S::ryanherr@iu.edu::cae29549-85d3-411c-a56a-679fbb5606f9" providerId="AD" clId="Web-{F665D217-04E0-6895-AEC0-A088310987A0}"/>
    <pc:docChg chg="addSld delSld modSld">
      <pc:chgData name="Herrington, Ryan" userId="S::ryanherr@iu.edu::cae29549-85d3-411c-a56a-679fbb5606f9" providerId="AD" clId="Web-{F665D217-04E0-6895-AEC0-A088310987A0}" dt="2023-04-27T23:41:13.220" v="499"/>
      <pc:docMkLst>
        <pc:docMk/>
      </pc:docMkLst>
      <pc:sldChg chg="addSp delSp modSp">
        <pc:chgData name="Herrington, Ryan" userId="S::ryanherr@iu.edu::cae29549-85d3-411c-a56a-679fbb5606f9" providerId="AD" clId="Web-{F665D217-04E0-6895-AEC0-A088310987A0}" dt="2023-04-27T23:37:12.496" v="452" actId="14100"/>
        <pc:sldMkLst>
          <pc:docMk/>
          <pc:sldMk cId="2144012005" sldId="317"/>
        </pc:sldMkLst>
        <pc:spChg chg="del">
          <ac:chgData name="Herrington, Ryan" userId="S::ryanherr@iu.edu::cae29549-85d3-411c-a56a-679fbb5606f9" providerId="AD" clId="Web-{F665D217-04E0-6895-AEC0-A088310987A0}" dt="2023-04-27T23:36:45.214" v="443"/>
          <ac:spMkLst>
            <pc:docMk/>
            <pc:sldMk cId="2144012005" sldId="317"/>
            <ac:spMk id="2" creationId="{00000000-0000-0000-0000-000000000000}"/>
          </ac:spMkLst>
        </pc:spChg>
        <pc:spChg chg="add mod">
          <ac:chgData name="Herrington, Ryan" userId="S::ryanherr@iu.edu::cae29549-85d3-411c-a56a-679fbb5606f9" providerId="AD" clId="Web-{F665D217-04E0-6895-AEC0-A088310987A0}" dt="2023-04-27T23:37:12.496" v="452" actId="14100"/>
          <ac:spMkLst>
            <pc:docMk/>
            <pc:sldMk cId="2144012005" sldId="317"/>
            <ac:spMk id="7" creationId="{C2EB2A6E-8A88-120C-E54D-D4E40CCB55EB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36:49.870" v="447"/>
          <ac:spMkLst>
            <pc:docMk/>
            <pc:sldMk cId="2144012005" sldId="317"/>
            <ac:spMk id="9" creationId="{D2C570E2-F1D1-DACF-2615-716026F58790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8:02.528" v="462"/>
        <pc:sldMkLst>
          <pc:docMk/>
          <pc:sldMk cId="1422682909" sldId="326"/>
        </pc:sldMkLst>
        <pc:spChg chg="del mod">
          <ac:chgData name="Herrington, Ryan" userId="S::ryanherr@iu.edu::cae29549-85d3-411c-a56a-679fbb5606f9" providerId="AD" clId="Web-{F665D217-04E0-6895-AEC0-A088310987A0}" dt="2023-04-27T23:38:00.137" v="461"/>
          <ac:spMkLst>
            <pc:docMk/>
            <pc:sldMk cId="1422682909" sldId="326"/>
            <ac:spMk id="2" creationId="{00000000-0000-0000-0000-000000000000}"/>
          </ac:spMkLst>
        </pc:spChg>
        <pc:spChg chg="add del">
          <ac:chgData name="Herrington, Ryan" userId="S::ryanherr@iu.edu::cae29549-85d3-411c-a56a-679fbb5606f9" providerId="AD" clId="Web-{F665D217-04E0-6895-AEC0-A088310987A0}" dt="2023-04-27T23:37:36.606" v="453"/>
          <ac:spMkLst>
            <pc:docMk/>
            <pc:sldMk cId="1422682909" sldId="326"/>
            <ac:spMk id="5" creationId="{DC4A5D50-0D82-41D7-EB86-70CAF2B4710C}"/>
          </ac:spMkLst>
        </pc:spChg>
        <pc:spChg chg="add del">
          <ac:chgData name="Herrington, Ryan" userId="S::ryanherr@iu.edu::cae29549-85d3-411c-a56a-679fbb5606f9" providerId="AD" clId="Web-{F665D217-04E0-6895-AEC0-A088310987A0}" dt="2023-04-27T23:37:43.184" v="456"/>
          <ac:spMkLst>
            <pc:docMk/>
            <pc:sldMk cId="1422682909" sldId="326"/>
            <ac:spMk id="6" creationId="{03A61C55-1276-06D3-2397-4EA7E01A523D}"/>
          </ac:spMkLst>
        </pc:spChg>
        <pc:spChg chg="add mod">
          <ac:chgData name="Herrington, Ryan" userId="S::ryanherr@iu.edu::cae29549-85d3-411c-a56a-679fbb5606f9" providerId="AD" clId="Web-{F665D217-04E0-6895-AEC0-A088310987A0}" dt="2023-04-27T23:37:55.028" v="459" actId="20577"/>
          <ac:spMkLst>
            <pc:docMk/>
            <pc:sldMk cId="1422682909" sldId="326"/>
            <ac:spMk id="9" creationId="{2C8833A8-87F5-18FD-43E2-A0F018208692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38:02.528" v="462"/>
          <ac:spMkLst>
            <pc:docMk/>
            <pc:sldMk cId="1422682909" sldId="326"/>
            <ac:spMk id="11" creationId="{249FDE91-CDB5-F714-A689-9DC12C961207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2:56:37.406" v="70"/>
        <pc:sldMkLst>
          <pc:docMk/>
          <pc:sldMk cId="2922789234" sldId="341"/>
        </pc:sldMkLst>
        <pc:graphicFrameChg chg="mod modGraphic">
          <ac:chgData name="Herrington, Ryan" userId="S::ryanherr@iu.edu::cae29549-85d3-411c-a56a-679fbb5606f9" providerId="AD" clId="Web-{F665D217-04E0-6895-AEC0-A088310987A0}" dt="2023-04-27T22:56:37.406" v="70"/>
          <ac:graphicFrameMkLst>
            <pc:docMk/>
            <pc:sldMk cId="2922789234" sldId="341"/>
            <ac:graphicFrameMk id="9" creationId="{3787FC5D-A5A5-BE78-D0C6-373D6C9268D3}"/>
          </ac:graphicFrameMkLst>
        </pc:graphicFrameChg>
      </pc:sldChg>
      <pc:sldChg chg="addSp delSp modSp">
        <pc:chgData name="Herrington, Ryan" userId="S::ryanherr@iu.edu::cae29549-85d3-411c-a56a-679fbb5606f9" providerId="AD" clId="Web-{F665D217-04E0-6895-AEC0-A088310987A0}" dt="2023-04-27T23:36:29.104" v="439" actId="20577"/>
        <pc:sldMkLst>
          <pc:docMk/>
          <pc:sldMk cId="1260958843" sldId="343"/>
        </pc:sldMkLst>
        <pc:spChg chg="add mod">
          <ac:chgData name="Herrington, Ryan" userId="S::ryanherr@iu.edu::cae29549-85d3-411c-a56a-679fbb5606f9" providerId="AD" clId="Web-{F665D217-04E0-6895-AEC0-A088310987A0}" dt="2023-04-27T23:36:29.104" v="439" actId="20577"/>
          <ac:spMkLst>
            <pc:docMk/>
            <pc:sldMk cId="1260958843" sldId="343"/>
            <ac:spMk id="5" creationId="{3C3ADB17-C8B1-FB95-9349-4BBA934E6855}"/>
          </ac:spMkLst>
        </pc:spChg>
        <pc:spChg chg="del">
          <ac:chgData name="Herrington, Ryan" userId="S::ryanherr@iu.edu::cae29549-85d3-411c-a56a-679fbb5606f9" providerId="AD" clId="Web-{F665D217-04E0-6895-AEC0-A088310987A0}" dt="2023-04-27T23:36:25.994" v="437"/>
          <ac:spMkLst>
            <pc:docMk/>
            <pc:sldMk cId="1260958843" sldId="343"/>
            <ac:spMk id="10" creationId="{B976F12C-CDD4-ACFF-EFE6-D5317DE2A5F2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6:11.260" v="433" actId="20577"/>
        <pc:sldMkLst>
          <pc:docMk/>
          <pc:sldMk cId="4197772667" sldId="344"/>
        </pc:sldMkLst>
        <pc:spChg chg="del mod">
          <ac:chgData name="Herrington, Ryan" userId="S::ryanherr@iu.edu::cae29549-85d3-411c-a56a-679fbb5606f9" providerId="AD" clId="Web-{F665D217-04E0-6895-AEC0-A088310987A0}" dt="2023-04-27T23:36:07.103" v="431"/>
          <ac:spMkLst>
            <pc:docMk/>
            <pc:sldMk cId="4197772667" sldId="344"/>
            <ac:spMk id="5" creationId="{CBD2E6BE-04C4-2E95-205F-BB9380428F15}"/>
          </ac:spMkLst>
        </pc:spChg>
        <pc:spChg chg="add mod">
          <ac:chgData name="Herrington, Ryan" userId="S::ryanherr@iu.edu::cae29549-85d3-411c-a56a-679fbb5606f9" providerId="AD" clId="Web-{F665D217-04E0-6895-AEC0-A088310987A0}" dt="2023-04-27T23:36:11.260" v="433" actId="20577"/>
          <ac:spMkLst>
            <pc:docMk/>
            <pc:sldMk cId="4197772667" sldId="344"/>
            <ac:spMk id="6" creationId="{349B007C-DED7-6E70-03E9-81777BB305FA}"/>
          </ac:spMkLst>
        </pc:spChg>
        <pc:spChg chg="mod">
          <ac:chgData name="Herrington, Ryan" userId="S::ryanherr@iu.edu::cae29549-85d3-411c-a56a-679fbb5606f9" providerId="AD" clId="Web-{F665D217-04E0-6895-AEC0-A088310987A0}" dt="2023-04-27T22:55:18.920" v="50" actId="20577"/>
          <ac:spMkLst>
            <pc:docMk/>
            <pc:sldMk cId="4197772667" sldId="344"/>
            <ac:spMk id="7" creationId="{DBC81CE8-84A2-BF45-B165-78A66E32AE77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6:37.651" v="442" actId="20577"/>
        <pc:sldMkLst>
          <pc:docMk/>
          <pc:sldMk cId="706158349" sldId="345"/>
        </pc:sldMkLst>
        <pc:spChg chg="add mod">
          <ac:chgData name="Herrington, Ryan" userId="S::ryanherr@iu.edu::cae29549-85d3-411c-a56a-679fbb5606f9" providerId="AD" clId="Web-{F665D217-04E0-6895-AEC0-A088310987A0}" dt="2023-04-27T23:36:37.651" v="442" actId="20577"/>
          <ac:spMkLst>
            <pc:docMk/>
            <pc:sldMk cId="706158349" sldId="345"/>
            <ac:spMk id="5" creationId="{A68CAD11-6EF6-4F33-D574-7E9B2ECDF596}"/>
          </ac:spMkLst>
        </pc:spChg>
        <pc:spChg chg="del">
          <ac:chgData name="Herrington, Ryan" userId="S::ryanherr@iu.edu::cae29549-85d3-411c-a56a-679fbb5606f9" providerId="AD" clId="Web-{F665D217-04E0-6895-AEC0-A088310987A0}" dt="2023-04-27T23:36:34.463" v="440"/>
          <ac:spMkLst>
            <pc:docMk/>
            <pc:sldMk cId="706158349" sldId="345"/>
            <ac:spMk id="12" creationId="{480D8ABE-6AC0-7050-36A9-6B387903B316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6:19.713" v="436" actId="20577"/>
        <pc:sldMkLst>
          <pc:docMk/>
          <pc:sldMk cId="2375392823" sldId="346"/>
        </pc:sldMkLst>
        <pc:spChg chg="add mod">
          <ac:chgData name="Herrington, Ryan" userId="S::ryanherr@iu.edu::cae29549-85d3-411c-a56a-679fbb5606f9" providerId="AD" clId="Web-{F665D217-04E0-6895-AEC0-A088310987A0}" dt="2023-04-27T23:36:19.713" v="436" actId="20577"/>
          <ac:spMkLst>
            <pc:docMk/>
            <pc:sldMk cId="2375392823" sldId="346"/>
            <ac:spMk id="3" creationId="{6B963C97-9812-C58F-8386-913A00D291AE}"/>
          </ac:spMkLst>
        </pc:spChg>
        <pc:spChg chg="del">
          <ac:chgData name="Herrington, Ryan" userId="S::ryanherr@iu.edu::cae29549-85d3-411c-a56a-679fbb5606f9" providerId="AD" clId="Web-{F665D217-04E0-6895-AEC0-A088310987A0}" dt="2023-04-27T23:36:16.729" v="434"/>
          <ac:spMkLst>
            <pc:docMk/>
            <pc:sldMk cId="2375392823" sldId="346"/>
            <ac:spMk id="6" creationId="{C19A6B10-E552-F714-8291-6C6D1D55CF1D}"/>
          </ac:spMkLst>
        </pc:spChg>
        <pc:spChg chg="mod">
          <ac:chgData name="Herrington, Ryan" userId="S::ryanherr@iu.edu::cae29549-85d3-411c-a56a-679fbb5606f9" providerId="AD" clId="Web-{F665D217-04E0-6895-AEC0-A088310987A0}" dt="2023-04-27T22:55:46.843" v="51" actId="20577"/>
          <ac:spMkLst>
            <pc:docMk/>
            <pc:sldMk cId="2375392823" sldId="346"/>
            <ac:spMk id="10" creationId="{1626DDDE-107A-92CB-B8DF-D39B0D7E593A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41:13.220" v="499"/>
        <pc:sldMkLst>
          <pc:docMk/>
          <pc:sldMk cId="2268704558" sldId="349"/>
        </pc:sldMkLst>
        <pc:spChg chg="add del mod">
          <ac:chgData name="Herrington, Ryan" userId="S::ryanherr@iu.edu::cae29549-85d3-411c-a56a-679fbb5606f9" providerId="AD" clId="Web-{F665D217-04E0-6895-AEC0-A088310987A0}" dt="2023-04-27T23:40:32.203" v="491"/>
          <ac:spMkLst>
            <pc:docMk/>
            <pc:sldMk cId="2268704558" sldId="349"/>
            <ac:spMk id="3" creationId="{F3A3F0CC-66B4-6CE9-E2FB-67F8B6909A0B}"/>
          </ac:spMkLst>
        </pc:spChg>
        <pc:spChg chg="add del">
          <ac:chgData name="Herrington, Ryan" userId="S::ryanherr@iu.edu::cae29549-85d3-411c-a56a-679fbb5606f9" providerId="AD" clId="Web-{F665D217-04E0-6895-AEC0-A088310987A0}" dt="2023-04-27T23:41:13.220" v="499"/>
          <ac:spMkLst>
            <pc:docMk/>
            <pc:sldMk cId="2268704558" sldId="349"/>
            <ac:spMk id="7" creationId="{B8F2399D-7F2B-C03A-43A9-8C43E734E348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41:05.110" v="497"/>
        <pc:sldMkLst>
          <pc:docMk/>
          <pc:sldMk cId="2296788892" sldId="350"/>
        </pc:sldMkLst>
        <pc:spChg chg="add del">
          <ac:chgData name="Herrington, Ryan" userId="S::ryanherr@iu.edu::cae29549-85d3-411c-a56a-679fbb5606f9" providerId="AD" clId="Web-{F665D217-04E0-6895-AEC0-A088310987A0}" dt="2023-04-27T23:35:46.322" v="426"/>
          <ac:spMkLst>
            <pc:docMk/>
            <pc:sldMk cId="2296788892" sldId="350"/>
            <ac:spMk id="4" creationId="{AB935B35-431B-D034-ACEE-B25BE075DCDE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39:54.468" v="480"/>
          <ac:spMkLst>
            <pc:docMk/>
            <pc:sldMk cId="2296788892" sldId="350"/>
            <ac:spMk id="5" creationId="{C2685985-8EB3-12B1-09F7-3E6D6CAB9A4F}"/>
          </ac:spMkLst>
        </pc:spChg>
        <pc:spChg chg="add del">
          <ac:chgData name="Herrington, Ryan" userId="S::ryanherr@iu.edu::cae29549-85d3-411c-a56a-679fbb5606f9" providerId="AD" clId="Web-{F665D217-04E0-6895-AEC0-A088310987A0}" dt="2023-04-27T23:40:03.078" v="482"/>
          <ac:spMkLst>
            <pc:docMk/>
            <pc:sldMk cId="2296788892" sldId="350"/>
            <ac:spMk id="8" creationId="{9C3B74BD-32C5-5083-A448-6673661DE06F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41:05.110" v="497"/>
          <ac:spMkLst>
            <pc:docMk/>
            <pc:sldMk cId="2296788892" sldId="350"/>
            <ac:spMk id="9" creationId="{68D16CCA-5302-9DF3-6290-5EDE19F47142}"/>
          </ac:spMkLst>
        </pc:spChg>
        <pc:spChg chg="add mod">
          <ac:chgData name="Herrington, Ryan" userId="S::ryanherr@iu.edu::cae29549-85d3-411c-a56a-679fbb5606f9" providerId="AD" clId="Web-{F665D217-04E0-6895-AEC0-A088310987A0}" dt="2023-04-27T23:41:02.939" v="496" actId="20577"/>
          <ac:spMkLst>
            <pc:docMk/>
            <pc:sldMk cId="2296788892" sldId="350"/>
            <ac:spMk id="11" creationId="{E94BEC24-D4B3-7C69-F58C-BDDD647A0325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9:48.593" v="476"/>
        <pc:sldMkLst>
          <pc:docMk/>
          <pc:sldMk cId="4094327369" sldId="352"/>
        </pc:sldMkLst>
        <pc:spChg chg="del mod">
          <ac:chgData name="Herrington, Ryan" userId="S::ryanherr@iu.edu::cae29549-85d3-411c-a56a-679fbb5606f9" providerId="AD" clId="Web-{F665D217-04E0-6895-AEC0-A088310987A0}" dt="2023-04-27T23:39:42.984" v="473"/>
          <ac:spMkLst>
            <pc:docMk/>
            <pc:sldMk cId="4094327369" sldId="352"/>
            <ac:spMk id="4" creationId="{8CDD6D7A-457F-1350-75C3-BACDDFBD046A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39:20.936" v="464"/>
          <ac:spMkLst>
            <pc:docMk/>
            <pc:sldMk cId="4094327369" sldId="352"/>
            <ac:spMk id="6" creationId="{5438D134-786D-61FF-4E51-17875123F419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39:29.702" v="471"/>
          <ac:spMkLst>
            <pc:docMk/>
            <pc:sldMk cId="4094327369" sldId="352"/>
            <ac:spMk id="7" creationId="{D3B371B6-0803-1432-917A-E935F3A0A301}"/>
          </ac:spMkLst>
        </pc:spChg>
        <pc:spChg chg="add mod">
          <ac:chgData name="Herrington, Ryan" userId="S::ryanherr@iu.edu::cae29549-85d3-411c-a56a-679fbb5606f9" providerId="AD" clId="Web-{F665D217-04E0-6895-AEC0-A088310987A0}" dt="2023-04-27T23:39:46.515" v="475" actId="20577"/>
          <ac:spMkLst>
            <pc:docMk/>
            <pc:sldMk cId="4094327369" sldId="352"/>
            <ac:spMk id="9" creationId="{391D5634-0A07-0800-6E48-566FB725CC41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39:48.593" v="476"/>
          <ac:spMkLst>
            <pc:docMk/>
            <pc:sldMk cId="4094327369" sldId="352"/>
            <ac:spMk id="13" creationId="{97219BEB-CDFB-F3D0-D9E4-C98635EAA52F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30:06.751" v="324" actId="20577"/>
        <pc:sldMkLst>
          <pc:docMk/>
          <pc:sldMk cId="2286743801" sldId="374"/>
        </pc:sldMkLst>
        <pc:spChg chg="mod">
          <ac:chgData name="Herrington, Ryan" userId="S::ryanherr@iu.edu::cae29549-85d3-411c-a56a-679fbb5606f9" providerId="AD" clId="Web-{F665D217-04E0-6895-AEC0-A088310987A0}" dt="2023-04-27T23:30:06.751" v="324" actId="20577"/>
          <ac:spMkLst>
            <pc:docMk/>
            <pc:sldMk cId="2286743801" sldId="374"/>
            <ac:spMk id="5" creationId="{AB9B3034-ADC8-27B3-5EEA-B19DFB341E00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5:20.071" v="420"/>
        <pc:sldMkLst>
          <pc:docMk/>
          <pc:sldMk cId="994949435" sldId="386"/>
        </pc:sldMkLst>
        <pc:spChg chg="add del mod">
          <ac:chgData name="Herrington, Ryan" userId="S::ryanherr@iu.edu::cae29549-85d3-411c-a56a-679fbb5606f9" providerId="AD" clId="Web-{F665D217-04E0-6895-AEC0-A088310987A0}" dt="2023-04-27T23:35:20.071" v="420"/>
          <ac:spMkLst>
            <pc:docMk/>
            <pc:sldMk cId="994949435" sldId="386"/>
            <ac:spMk id="3" creationId="{151A7EC4-16C0-6F53-922E-85565778ACA1}"/>
          </ac:spMkLst>
        </pc:spChg>
        <pc:spChg chg="mod">
          <ac:chgData name="Herrington, Ryan" userId="S::ryanherr@iu.edu::cae29549-85d3-411c-a56a-679fbb5606f9" providerId="AD" clId="Web-{F665D217-04E0-6895-AEC0-A088310987A0}" dt="2023-04-27T22:42:14.855" v="47" actId="20577"/>
          <ac:spMkLst>
            <pc:docMk/>
            <pc:sldMk cId="994949435" sldId="386"/>
            <ac:spMk id="4" creationId="{BB13B28B-0E4E-3D83-50F7-C50A29B39D64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03:35.432" v="253" actId="20577"/>
        <pc:sldMkLst>
          <pc:docMk/>
          <pc:sldMk cId="4274061363" sldId="387"/>
        </pc:sldMkLst>
        <pc:spChg chg="mod">
          <ac:chgData name="Herrington, Ryan" userId="S::ryanherr@iu.edu::cae29549-85d3-411c-a56a-679fbb5606f9" providerId="AD" clId="Web-{F665D217-04E0-6895-AEC0-A088310987A0}" dt="2023-04-27T23:03:35.432" v="253" actId="20577"/>
          <ac:spMkLst>
            <pc:docMk/>
            <pc:sldMk cId="4274061363" sldId="387"/>
            <ac:spMk id="5" creationId="{AB9B3034-ADC8-27B3-5EEA-B19DFB341E00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4:38.429" v="412"/>
        <pc:sldMkLst>
          <pc:docMk/>
          <pc:sldMk cId="1306653253" sldId="388"/>
        </pc:sldMkLst>
        <pc:spChg chg="del">
          <ac:chgData name="Herrington, Ryan" userId="S::ryanherr@iu.edu::cae29549-85d3-411c-a56a-679fbb5606f9" providerId="AD" clId="Web-{F665D217-04E0-6895-AEC0-A088310987A0}" dt="2023-04-27T23:34:34.336" v="411"/>
          <ac:spMkLst>
            <pc:docMk/>
            <pc:sldMk cId="1306653253" sldId="388"/>
            <ac:spMk id="2" creationId="{906A464B-8B96-AA2B-9DA6-75BAD4A735F9}"/>
          </ac:spMkLst>
        </pc:spChg>
        <pc:spChg chg="add mod">
          <ac:chgData name="Herrington, Ryan" userId="S::ryanherr@iu.edu::cae29549-85d3-411c-a56a-679fbb5606f9" providerId="AD" clId="Web-{F665D217-04E0-6895-AEC0-A088310987A0}" dt="2023-04-27T23:03:30.963" v="252" actId="20577"/>
          <ac:spMkLst>
            <pc:docMk/>
            <pc:sldMk cId="1306653253" sldId="388"/>
            <ac:spMk id="5" creationId="{BC20D01B-43AD-19C7-D4C4-68ADF29D8981}"/>
          </ac:spMkLst>
        </pc:spChg>
        <pc:spChg chg="add mod">
          <ac:chgData name="Herrington, Ryan" userId="S::ryanherr@iu.edu::cae29549-85d3-411c-a56a-679fbb5606f9" providerId="AD" clId="Web-{F665D217-04E0-6895-AEC0-A088310987A0}" dt="2023-04-27T23:34:31.320" v="410" actId="20577"/>
          <ac:spMkLst>
            <pc:docMk/>
            <pc:sldMk cId="1306653253" sldId="388"/>
            <ac:spMk id="7" creationId="{7934D1B3-DA92-23F8-AC5C-54DF83BB2F95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34:38.429" v="412"/>
          <ac:spMkLst>
            <pc:docMk/>
            <pc:sldMk cId="1306653253" sldId="388"/>
            <ac:spMk id="9" creationId="{468DF789-16FE-1EBD-6ECE-3913071881A7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4:50.383" v="417" actId="20577"/>
        <pc:sldMkLst>
          <pc:docMk/>
          <pc:sldMk cId="3681414496" sldId="389"/>
        </pc:sldMkLst>
        <pc:spChg chg="del">
          <ac:chgData name="Herrington, Ryan" userId="S::ryanherr@iu.edu::cae29549-85d3-411c-a56a-679fbb5606f9" providerId="AD" clId="Web-{F665D217-04E0-6895-AEC0-A088310987A0}" dt="2023-04-27T23:34:45.351" v="414"/>
          <ac:spMkLst>
            <pc:docMk/>
            <pc:sldMk cId="3681414496" sldId="389"/>
            <ac:spMk id="2" creationId="{07A2A784-338E-0271-C42F-2D3297096870}"/>
          </ac:spMkLst>
        </pc:spChg>
        <pc:spChg chg="add mod">
          <ac:chgData name="Herrington, Ryan" userId="S::ryanherr@iu.edu::cae29549-85d3-411c-a56a-679fbb5606f9" providerId="AD" clId="Web-{F665D217-04E0-6895-AEC0-A088310987A0}" dt="2023-04-27T23:34:50.383" v="417" actId="20577"/>
          <ac:spMkLst>
            <pc:docMk/>
            <pc:sldMk cId="3681414496" sldId="389"/>
            <ac:spMk id="5" creationId="{6EE873A6-A3A5-6FA8-E29F-2B956EC416B0}"/>
          </ac:spMkLst>
        </pc:spChg>
        <pc:spChg chg="mod">
          <ac:chgData name="Herrington, Ryan" userId="S::ryanherr@iu.edu::cae29549-85d3-411c-a56a-679fbb5606f9" providerId="AD" clId="Web-{F665D217-04E0-6895-AEC0-A088310987A0}" dt="2023-04-27T23:03:40.276" v="254" actId="20577"/>
          <ac:spMkLst>
            <pc:docMk/>
            <pc:sldMk cId="3681414496" sldId="389"/>
            <ac:spMk id="6" creationId="{4DB428EB-0BDD-539C-8CE7-67947B8D9755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34:47.430" v="415"/>
          <ac:spMkLst>
            <pc:docMk/>
            <pc:sldMk cId="3681414496" sldId="389"/>
            <ac:spMk id="8" creationId="{333759FE-A60B-BB43-1940-4DE0F075E2D6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03:19.963" v="249" actId="20577"/>
        <pc:sldMkLst>
          <pc:docMk/>
          <pc:sldMk cId="3406965817" sldId="390"/>
        </pc:sldMkLst>
        <pc:spChg chg="mod">
          <ac:chgData name="Herrington, Ryan" userId="S::ryanherr@iu.edu::cae29549-85d3-411c-a56a-679fbb5606f9" providerId="AD" clId="Web-{F665D217-04E0-6895-AEC0-A088310987A0}" dt="2023-04-27T23:03:19.963" v="249" actId="20577"/>
          <ac:spMkLst>
            <pc:docMk/>
            <pc:sldMk cId="3406965817" sldId="390"/>
            <ac:spMk id="5" creationId="{AB9B3034-ADC8-27B3-5EEA-B19DFB341E00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01:47.539" v="212" actId="20577"/>
        <pc:sldMkLst>
          <pc:docMk/>
          <pc:sldMk cId="1698161203" sldId="392"/>
        </pc:sldMkLst>
        <pc:spChg chg="mod">
          <ac:chgData name="Herrington, Ryan" userId="S::ryanherr@iu.edu::cae29549-85d3-411c-a56a-679fbb5606f9" providerId="AD" clId="Web-{F665D217-04E0-6895-AEC0-A088310987A0}" dt="2023-04-27T23:01:47.539" v="212" actId="20577"/>
          <ac:spMkLst>
            <pc:docMk/>
            <pc:sldMk cId="1698161203" sldId="392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01:40.742" v="211" actId="20577"/>
        <pc:sldMkLst>
          <pc:docMk/>
          <pc:sldMk cId="888757246" sldId="393"/>
        </pc:sldMkLst>
        <pc:spChg chg="mod">
          <ac:chgData name="Herrington, Ryan" userId="S::ryanherr@iu.edu::cae29549-85d3-411c-a56a-679fbb5606f9" providerId="AD" clId="Web-{F665D217-04E0-6895-AEC0-A088310987A0}" dt="2023-04-27T23:01:40.742" v="211" actId="20577"/>
          <ac:spMkLst>
            <pc:docMk/>
            <pc:sldMk cId="888757246" sldId="393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29:26.735" v="303" actId="20577"/>
        <pc:sldMkLst>
          <pc:docMk/>
          <pc:sldMk cId="1167320679" sldId="397"/>
        </pc:sldMkLst>
        <pc:spChg chg="mod">
          <ac:chgData name="Herrington, Ryan" userId="S::ryanherr@iu.edu::cae29549-85d3-411c-a56a-679fbb5606f9" providerId="AD" clId="Web-{F665D217-04E0-6895-AEC0-A088310987A0}" dt="2023-04-27T23:29:26.735" v="303" actId="20577"/>
          <ac:spMkLst>
            <pc:docMk/>
            <pc:sldMk cId="1167320679" sldId="397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31:44.613" v="348" actId="20577"/>
        <pc:sldMkLst>
          <pc:docMk/>
          <pc:sldMk cId="1681078101" sldId="399"/>
        </pc:sldMkLst>
        <pc:spChg chg="mod">
          <ac:chgData name="Herrington, Ryan" userId="S::ryanherr@iu.edu::cae29549-85d3-411c-a56a-679fbb5606f9" providerId="AD" clId="Web-{F665D217-04E0-6895-AEC0-A088310987A0}" dt="2023-04-27T23:29:10.969" v="299" actId="20577"/>
          <ac:spMkLst>
            <pc:docMk/>
            <pc:sldMk cId="1681078101" sldId="399"/>
            <ac:spMk id="7" creationId="{4711D625-46D7-7D97-FF18-58B2667AA0FA}"/>
          </ac:spMkLst>
        </pc:spChg>
        <pc:spChg chg="mod">
          <ac:chgData name="Herrington, Ryan" userId="S::ryanherr@iu.edu::cae29549-85d3-411c-a56a-679fbb5606f9" providerId="AD" clId="Web-{F665D217-04E0-6895-AEC0-A088310987A0}" dt="2023-04-27T23:31:44.613" v="348" actId="20577"/>
          <ac:spMkLst>
            <pc:docMk/>
            <pc:sldMk cId="1681078101" sldId="399"/>
            <ac:spMk id="10" creationId="{9CD48FEC-5155-32FE-CDC0-69D7FB60EB67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29:29.203" v="304" actId="20577"/>
        <pc:sldMkLst>
          <pc:docMk/>
          <pc:sldMk cId="857790737" sldId="403"/>
        </pc:sldMkLst>
        <pc:spChg chg="mod">
          <ac:chgData name="Herrington, Ryan" userId="S::ryanherr@iu.edu::cae29549-85d3-411c-a56a-679fbb5606f9" providerId="AD" clId="Web-{F665D217-04E0-6895-AEC0-A088310987A0}" dt="2023-04-27T22:59:46.802" v="144" actId="20577"/>
          <ac:spMkLst>
            <pc:docMk/>
            <pc:sldMk cId="857790737" sldId="403"/>
            <ac:spMk id="2" creationId="{75CDCA6D-8F0D-2D3B-B430-9FB3714BCCF3}"/>
          </ac:spMkLst>
        </pc:spChg>
        <pc:spChg chg="mod">
          <ac:chgData name="Herrington, Ryan" userId="S::ryanherr@iu.edu::cae29549-85d3-411c-a56a-679fbb5606f9" providerId="AD" clId="Web-{F665D217-04E0-6895-AEC0-A088310987A0}" dt="2023-04-27T23:29:29.203" v="304" actId="20577"/>
          <ac:spMkLst>
            <pc:docMk/>
            <pc:sldMk cId="857790737" sldId="403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29:05.297" v="298" actId="20577"/>
        <pc:sldMkLst>
          <pc:docMk/>
          <pc:sldMk cId="3616279359" sldId="404"/>
        </pc:sldMkLst>
        <pc:spChg chg="mod">
          <ac:chgData name="Herrington, Ryan" userId="S::ryanherr@iu.edu::cae29549-85d3-411c-a56a-679fbb5606f9" providerId="AD" clId="Web-{F665D217-04E0-6895-AEC0-A088310987A0}" dt="2023-04-27T23:29:05.297" v="298" actId="20577"/>
          <ac:spMkLst>
            <pc:docMk/>
            <pc:sldMk cId="3616279359" sldId="404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29:31.485" v="305" actId="20577"/>
        <pc:sldMkLst>
          <pc:docMk/>
          <pc:sldMk cId="1149149159" sldId="405"/>
        </pc:sldMkLst>
        <pc:spChg chg="mod">
          <ac:chgData name="Herrington, Ryan" userId="S::ryanherr@iu.edu::cae29549-85d3-411c-a56a-679fbb5606f9" providerId="AD" clId="Web-{F665D217-04E0-6895-AEC0-A088310987A0}" dt="2023-04-27T23:29:31.485" v="305" actId="20577"/>
          <ac:spMkLst>
            <pc:docMk/>
            <pc:sldMk cId="1149149159" sldId="405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29:34.625" v="306" actId="20577"/>
        <pc:sldMkLst>
          <pc:docMk/>
          <pc:sldMk cId="3096582990" sldId="406"/>
        </pc:sldMkLst>
        <pc:spChg chg="mod">
          <ac:chgData name="Herrington, Ryan" userId="S::ryanherr@iu.edu::cae29549-85d3-411c-a56a-679fbb5606f9" providerId="AD" clId="Web-{F665D217-04E0-6895-AEC0-A088310987A0}" dt="2023-04-27T23:29:34.625" v="306" actId="20577"/>
          <ac:spMkLst>
            <pc:docMk/>
            <pc:sldMk cId="3096582990" sldId="406"/>
            <ac:spMk id="7" creationId="{4711D625-46D7-7D97-FF18-58B2667AA0FA}"/>
          </ac:spMkLst>
        </pc:spChg>
        <pc:graphicFrameChg chg="mod modGraphic">
          <ac:chgData name="Herrington, Ryan" userId="S::ryanherr@iu.edu::cae29549-85d3-411c-a56a-679fbb5606f9" providerId="AD" clId="Web-{F665D217-04E0-6895-AEC0-A088310987A0}" dt="2023-04-27T23:00:02.802" v="187"/>
          <ac:graphicFrameMkLst>
            <pc:docMk/>
            <pc:sldMk cId="3096582990" sldId="406"/>
            <ac:graphicFrameMk id="6" creationId="{3214CBF4-772D-AA03-9498-B96159FD5C69}"/>
          </ac:graphicFrameMkLst>
        </pc:graphicFrameChg>
        <pc:graphicFrameChg chg="mod modGraphic">
          <ac:chgData name="Herrington, Ryan" userId="S::ryanherr@iu.edu::cae29549-85d3-411c-a56a-679fbb5606f9" providerId="AD" clId="Web-{F665D217-04E0-6895-AEC0-A088310987A0}" dt="2023-04-27T23:00:11.662" v="202"/>
          <ac:graphicFrameMkLst>
            <pc:docMk/>
            <pc:sldMk cId="3096582990" sldId="406"/>
            <ac:graphicFrameMk id="11" creationId="{70EE32AB-8A30-7C9A-2B3C-4E8D7DDAA5C7}"/>
          </ac:graphicFrameMkLst>
        </pc:graphicFrameChg>
      </pc:sldChg>
      <pc:sldChg chg="modSp">
        <pc:chgData name="Herrington, Ryan" userId="S::ryanherr@iu.edu::cae29549-85d3-411c-a56a-679fbb5606f9" providerId="AD" clId="Web-{F665D217-04E0-6895-AEC0-A088310987A0}" dt="2023-04-27T23:29:37.438" v="307" actId="20577"/>
        <pc:sldMkLst>
          <pc:docMk/>
          <pc:sldMk cId="2382488007" sldId="407"/>
        </pc:sldMkLst>
        <pc:spChg chg="mod">
          <ac:chgData name="Herrington, Ryan" userId="S::ryanherr@iu.edu::cae29549-85d3-411c-a56a-679fbb5606f9" providerId="AD" clId="Web-{F665D217-04E0-6895-AEC0-A088310987A0}" dt="2023-04-27T23:29:37.438" v="307" actId="20577"/>
          <ac:spMkLst>
            <pc:docMk/>
            <pc:sldMk cId="2382488007" sldId="407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29:40.782" v="308" actId="20577"/>
        <pc:sldMkLst>
          <pc:docMk/>
          <pc:sldMk cId="1027506983" sldId="409"/>
        </pc:sldMkLst>
        <pc:spChg chg="mod">
          <ac:chgData name="Herrington, Ryan" userId="S::ryanherr@iu.edu::cae29549-85d3-411c-a56a-679fbb5606f9" providerId="AD" clId="Web-{F665D217-04E0-6895-AEC0-A088310987A0}" dt="2023-04-27T23:29:40.782" v="308" actId="20577"/>
          <ac:spMkLst>
            <pc:docMk/>
            <pc:sldMk cId="1027506983" sldId="409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29:44.657" v="309" actId="20577"/>
        <pc:sldMkLst>
          <pc:docMk/>
          <pc:sldMk cId="616673704" sldId="410"/>
        </pc:sldMkLst>
        <pc:spChg chg="mod">
          <ac:chgData name="Herrington, Ryan" userId="S::ryanherr@iu.edu::cae29549-85d3-411c-a56a-679fbb5606f9" providerId="AD" clId="Web-{F665D217-04E0-6895-AEC0-A088310987A0}" dt="2023-04-27T23:29:44.657" v="309" actId="20577"/>
          <ac:spMkLst>
            <pc:docMk/>
            <pc:sldMk cId="616673704" sldId="410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29:19.766" v="300" actId="20577"/>
        <pc:sldMkLst>
          <pc:docMk/>
          <pc:sldMk cId="2787515318" sldId="411"/>
        </pc:sldMkLst>
        <pc:spChg chg="mod">
          <ac:chgData name="Herrington, Ryan" userId="S::ryanherr@iu.edu::cae29549-85d3-411c-a56a-679fbb5606f9" providerId="AD" clId="Web-{F665D217-04E0-6895-AEC0-A088310987A0}" dt="2023-04-27T23:29:19.766" v="300" actId="20577"/>
          <ac:spMkLst>
            <pc:docMk/>
            <pc:sldMk cId="2787515318" sldId="411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29:23.516" v="301" actId="20577"/>
        <pc:sldMkLst>
          <pc:docMk/>
          <pc:sldMk cId="1653927089" sldId="412"/>
        </pc:sldMkLst>
        <pc:spChg chg="mod">
          <ac:chgData name="Herrington, Ryan" userId="S::ryanherr@iu.edu::cae29549-85d3-411c-a56a-679fbb5606f9" providerId="AD" clId="Web-{F665D217-04E0-6895-AEC0-A088310987A0}" dt="2023-04-27T23:29:23.516" v="301" actId="20577"/>
          <ac:spMkLst>
            <pc:docMk/>
            <pc:sldMk cId="1653927089" sldId="412"/>
            <ac:spMk id="7" creationId="{4711D625-46D7-7D97-FF18-58B2667AA0FA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2:13.051" v="361" actId="20577"/>
        <pc:sldMkLst>
          <pc:docMk/>
          <pc:sldMk cId="1202613328" sldId="413"/>
        </pc:sldMkLst>
        <pc:spChg chg="add mod">
          <ac:chgData name="Herrington, Ryan" userId="S::ryanherr@iu.edu::cae29549-85d3-411c-a56a-679fbb5606f9" providerId="AD" clId="Web-{F665D217-04E0-6895-AEC0-A088310987A0}" dt="2023-04-27T23:32:13.051" v="361" actId="20577"/>
          <ac:spMkLst>
            <pc:docMk/>
            <pc:sldMk cId="1202613328" sldId="413"/>
            <ac:spMk id="3" creationId="{D7CA2421-105A-F14B-B20E-1D06722DEB0D}"/>
          </ac:spMkLst>
        </pc:spChg>
        <pc:spChg chg="mod">
          <ac:chgData name="Herrington, Ryan" userId="S::ryanherr@iu.edu::cae29549-85d3-411c-a56a-679fbb5606f9" providerId="AD" clId="Web-{F665D217-04E0-6895-AEC0-A088310987A0}" dt="2023-04-27T23:29:48.032" v="310" actId="20577"/>
          <ac:spMkLst>
            <pc:docMk/>
            <pc:sldMk cId="1202613328" sldId="413"/>
            <ac:spMk id="7" creationId="{4711D625-46D7-7D97-FF18-58B2667AA0FA}"/>
          </ac:spMkLst>
        </pc:spChg>
        <pc:spChg chg="del">
          <ac:chgData name="Herrington, Ryan" userId="S::ryanherr@iu.edu::cae29549-85d3-411c-a56a-679fbb5606f9" providerId="AD" clId="Web-{F665D217-04E0-6895-AEC0-A088310987A0}" dt="2023-04-27T23:32:03.520" v="350"/>
          <ac:spMkLst>
            <pc:docMk/>
            <pc:sldMk cId="1202613328" sldId="413"/>
            <ac:spMk id="10" creationId="{9CD48FEC-5155-32FE-CDC0-69D7FB60EB67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2:33.067" v="381" actId="20577"/>
        <pc:sldMkLst>
          <pc:docMk/>
          <pc:sldMk cId="2413399944" sldId="414"/>
        </pc:sldMkLst>
        <pc:spChg chg="add mod">
          <ac:chgData name="Herrington, Ryan" userId="S::ryanherr@iu.edu::cae29549-85d3-411c-a56a-679fbb5606f9" providerId="AD" clId="Web-{F665D217-04E0-6895-AEC0-A088310987A0}" dt="2023-04-27T23:32:33.067" v="381" actId="20577"/>
          <ac:spMkLst>
            <pc:docMk/>
            <pc:sldMk cId="2413399944" sldId="414"/>
            <ac:spMk id="3" creationId="{65260C90-F9F4-51AD-A189-5F75207482D2}"/>
          </ac:spMkLst>
        </pc:spChg>
        <pc:spChg chg="mod">
          <ac:chgData name="Herrington, Ryan" userId="S::ryanherr@iu.edu::cae29549-85d3-411c-a56a-679fbb5606f9" providerId="AD" clId="Web-{F665D217-04E0-6895-AEC0-A088310987A0}" dt="2023-04-27T23:29:50.376" v="311" actId="20577"/>
          <ac:spMkLst>
            <pc:docMk/>
            <pc:sldMk cId="2413399944" sldId="414"/>
            <ac:spMk id="7" creationId="{4711D625-46D7-7D97-FF18-58B2667AA0FA}"/>
          </ac:spMkLst>
        </pc:spChg>
        <pc:spChg chg="del">
          <ac:chgData name="Herrington, Ryan" userId="S::ryanherr@iu.edu::cae29549-85d3-411c-a56a-679fbb5606f9" providerId="AD" clId="Web-{F665D217-04E0-6895-AEC0-A088310987A0}" dt="2023-04-27T23:32:26.286" v="363"/>
          <ac:spMkLst>
            <pc:docMk/>
            <pc:sldMk cId="2413399944" sldId="414"/>
            <ac:spMk id="10" creationId="{9CD48FEC-5155-32FE-CDC0-69D7FB60EB67}"/>
          </ac:spMkLst>
        </pc:spChg>
        <pc:spChg chg="mod">
          <ac:chgData name="Herrington, Ryan" userId="S::ryanherr@iu.edu::cae29549-85d3-411c-a56a-679fbb5606f9" providerId="AD" clId="Web-{F665D217-04E0-6895-AEC0-A088310987A0}" dt="2023-04-27T23:00:55.194" v="207" actId="20577"/>
          <ac:spMkLst>
            <pc:docMk/>
            <pc:sldMk cId="2413399944" sldId="414"/>
            <ac:spMk id="14" creationId="{9E1526CF-D0CF-1336-BE01-5A50FF266595}"/>
          </ac:spMkLst>
        </pc:spChg>
        <pc:spChg chg="mod">
          <ac:chgData name="Herrington, Ryan" userId="S::ryanherr@iu.edu::cae29549-85d3-411c-a56a-679fbb5606f9" providerId="AD" clId="Web-{F665D217-04E0-6895-AEC0-A088310987A0}" dt="2023-04-27T23:00:46.678" v="205" actId="20577"/>
          <ac:spMkLst>
            <pc:docMk/>
            <pc:sldMk cId="2413399944" sldId="414"/>
            <ac:spMk id="19" creationId="{34C371A6-092F-794A-D170-BDAB74D93A1C}"/>
          </ac:spMkLst>
        </pc:spChg>
        <pc:spChg chg="mod">
          <ac:chgData name="Herrington, Ryan" userId="S::ryanherr@iu.edu::cae29549-85d3-411c-a56a-679fbb5606f9" providerId="AD" clId="Web-{F665D217-04E0-6895-AEC0-A088310987A0}" dt="2023-04-27T23:00:41.381" v="203" actId="20577"/>
          <ac:spMkLst>
            <pc:docMk/>
            <pc:sldMk cId="2413399944" sldId="414"/>
            <ac:spMk id="23" creationId="{6255DD1F-06B2-01F9-8A2B-BAE9B69781E2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30:09.970" v="325" actId="20577"/>
        <pc:sldMkLst>
          <pc:docMk/>
          <pc:sldMk cId="132201646" sldId="415"/>
        </pc:sldMkLst>
        <pc:spChg chg="mod">
          <ac:chgData name="Herrington, Ryan" userId="S::ryanherr@iu.edu::cae29549-85d3-411c-a56a-679fbb5606f9" providerId="AD" clId="Web-{F665D217-04E0-6895-AEC0-A088310987A0}" dt="2023-04-27T23:30:09.970" v="325" actId="20577"/>
          <ac:spMkLst>
            <pc:docMk/>
            <pc:sldMk cId="132201646" sldId="415"/>
            <ac:spMk id="7" creationId="{4711D625-46D7-7D97-FF18-58B2667AA0FA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3:11.115" v="391" actId="20577"/>
        <pc:sldMkLst>
          <pc:docMk/>
          <pc:sldMk cId="913871022" sldId="416"/>
        </pc:sldMkLst>
        <pc:spChg chg="add mod">
          <ac:chgData name="Herrington, Ryan" userId="S::ryanherr@iu.edu::cae29549-85d3-411c-a56a-679fbb5606f9" providerId="AD" clId="Web-{F665D217-04E0-6895-AEC0-A088310987A0}" dt="2023-04-27T23:33:11.115" v="391" actId="20577"/>
          <ac:spMkLst>
            <pc:docMk/>
            <pc:sldMk cId="913871022" sldId="416"/>
            <ac:spMk id="4" creationId="{32ECD8FB-E3A1-051C-4D64-B946C62AFD8B}"/>
          </ac:spMkLst>
        </pc:spChg>
        <pc:spChg chg="mod">
          <ac:chgData name="Herrington, Ryan" userId="S::ryanherr@iu.edu::cae29549-85d3-411c-a56a-679fbb5606f9" providerId="AD" clId="Web-{F665D217-04E0-6895-AEC0-A088310987A0}" dt="2023-04-27T23:29:56.017" v="316" actId="20577"/>
          <ac:spMkLst>
            <pc:docMk/>
            <pc:sldMk cId="913871022" sldId="416"/>
            <ac:spMk id="7" creationId="{4711D625-46D7-7D97-FF18-58B2667AA0FA}"/>
          </ac:spMkLst>
        </pc:spChg>
        <pc:spChg chg="del mod">
          <ac:chgData name="Herrington, Ryan" userId="S::ryanherr@iu.edu::cae29549-85d3-411c-a56a-679fbb5606f9" providerId="AD" clId="Web-{F665D217-04E0-6895-AEC0-A088310987A0}" dt="2023-04-27T23:33:07.865" v="389"/>
          <ac:spMkLst>
            <pc:docMk/>
            <pc:sldMk cId="913871022" sldId="416"/>
            <ac:spMk id="10" creationId="{9CD48FEC-5155-32FE-CDC0-69D7FB60EB67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30:13.064" v="326" actId="20577"/>
        <pc:sldMkLst>
          <pc:docMk/>
          <pc:sldMk cId="1156089031" sldId="417"/>
        </pc:sldMkLst>
        <pc:spChg chg="mod">
          <ac:chgData name="Herrington, Ryan" userId="S::ryanherr@iu.edu::cae29549-85d3-411c-a56a-679fbb5606f9" providerId="AD" clId="Web-{F665D217-04E0-6895-AEC0-A088310987A0}" dt="2023-04-27T23:30:13.064" v="326" actId="20577"/>
          <ac:spMkLst>
            <pc:docMk/>
            <pc:sldMk cId="1156089031" sldId="417"/>
            <ac:spMk id="7" creationId="{4711D625-46D7-7D97-FF18-58B2667AA0FA}"/>
          </ac:spMkLst>
        </pc:spChg>
        <pc:spChg chg="mod">
          <ac:chgData name="Herrington, Ryan" userId="S::ryanherr@iu.edu::cae29549-85d3-411c-a56a-679fbb5606f9" providerId="AD" clId="Web-{F665D217-04E0-6895-AEC0-A088310987A0}" dt="2023-04-27T22:29:32.899" v="42" actId="20577"/>
          <ac:spMkLst>
            <pc:docMk/>
            <pc:sldMk cId="1156089031" sldId="417"/>
            <ac:spMk id="12" creationId="{3C085D88-EC66-38A3-878A-7D0ED5771B49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3:29.178" v="395"/>
        <pc:sldMkLst>
          <pc:docMk/>
          <pc:sldMk cId="4126026503" sldId="418"/>
        </pc:sldMkLst>
        <pc:spChg chg="add">
          <ac:chgData name="Herrington, Ryan" userId="S::ryanherr@iu.edu::cae29549-85d3-411c-a56a-679fbb5606f9" providerId="AD" clId="Web-{F665D217-04E0-6895-AEC0-A088310987A0}" dt="2023-04-27T23:33:16.599" v="392"/>
          <ac:spMkLst>
            <pc:docMk/>
            <pc:sldMk cId="4126026503" sldId="418"/>
            <ac:spMk id="3" creationId="{ACADD36B-2253-821E-A852-000D9378444A}"/>
          </ac:spMkLst>
        </pc:spChg>
        <pc:spChg chg="mod">
          <ac:chgData name="Herrington, Ryan" userId="S::ryanherr@iu.edu::cae29549-85d3-411c-a56a-679fbb5606f9" providerId="AD" clId="Web-{F665D217-04E0-6895-AEC0-A088310987A0}" dt="2023-04-27T23:29:58.204" v="317" actId="20577"/>
          <ac:spMkLst>
            <pc:docMk/>
            <pc:sldMk cId="4126026503" sldId="418"/>
            <ac:spMk id="7" creationId="{4711D625-46D7-7D97-FF18-58B2667AA0FA}"/>
          </ac:spMkLst>
        </pc:spChg>
        <pc:spChg chg="del">
          <ac:chgData name="Herrington, Ryan" userId="S::ryanherr@iu.edu::cae29549-85d3-411c-a56a-679fbb5606f9" providerId="AD" clId="Web-{F665D217-04E0-6895-AEC0-A088310987A0}" dt="2023-04-27T23:33:29.178" v="395"/>
          <ac:spMkLst>
            <pc:docMk/>
            <pc:sldMk cId="4126026503" sldId="418"/>
            <ac:spMk id="10" creationId="{9CD48FEC-5155-32FE-CDC0-69D7FB60EB67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2:52.896" v="386" actId="20577"/>
        <pc:sldMkLst>
          <pc:docMk/>
          <pc:sldMk cId="2372608356" sldId="419"/>
        </pc:sldMkLst>
        <pc:spChg chg="add mod">
          <ac:chgData name="Herrington, Ryan" userId="S::ryanherr@iu.edu::cae29549-85d3-411c-a56a-679fbb5606f9" providerId="AD" clId="Web-{F665D217-04E0-6895-AEC0-A088310987A0}" dt="2023-04-27T23:32:52.896" v="386" actId="20577"/>
          <ac:spMkLst>
            <pc:docMk/>
            <pc:sldMk cId="2372608356" sldId="419"/>
            <ac:spMk id="4" creationId="{38092B74-3F6E-A6A2-D362-12E6FF784099}"/>
          </ac:spMkLst>
        </pc:spChg>
        <pc:spChg chg="mod">
          <ac:chgData name="Herrington, Ryan" userId="S::ryanherr@iu.edu::cae29549-85d3-411c-a56a-679fbb5606f9" providerId="AD" clId="Web-{F665D217-04E0-6895-AEC0-A088310987A0}" dt="2023-04-27T23:29:52.501" v="312" actId="20577"/>
          <ac:spMkLst>
            <pc:docMk/>
            <pc:sldMk cId="2372608356" sldId="419"/>
            <ac:spMk id="7" creationId="{4711D625-46D7-7D97-FF18-58B2667AA0FA}"/>
          </ac:spMkLst>
        </pc:spChg>
        <pc:spChg chg="del mod">
          <ac:chgData name="Herrington, Ryan" userId="S::ryanherr@iu.edu::cae29549-85d3-411c-a56a-679fbb5606f9" providerId="AD" clId="Web-{F665D217-04E0-6895-AEC0-A088310987A0}" dt="2023-04-27T23:32:48.708" v="384"/>
          <ac:spMkLst>
            <pc:docMk/>
            <pc:sldMk cId="2372608356" sldId="419"/>
            <ac:spMk id="10" creationId="{9CD48FEC-5155-32FE-CDC0-69D7FB60EB67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3:44.975" v="399" actId="20577"/>
        <pc:sldMkLst>
          <pc:docMk/>
          <pc:sldMk cId="2185250563" sldId="420"/>
        </pc:sldMkLst>
        <pc:spChg chg="add mod">
          <ac:chgData name="Herrington, Ryan" userId="S::ryanherr@iu.edu::cae29549-85d3-411c-a56a-679fbb5606f9" providerId="AD" clId="Web-{F665D217-04E0-6895-AEC0-A088310987A0}" dt="2023-04-27T23:33:44.975" v="399" actId="20577"/>
          <ac:spMkLst>
            <pc:docMk/>
            <pc:sldMk cId="2185250563" sldId="420"/>
            <ac:spMk id="4" creationId="{EB079EEB-6F9E-49DC-AC1D-2F35BE60C8D7}"/>
          </ac:spMkLst>
        </pc:spChg>
        <pc:spChg chg="mod">
          <ac:chgData name="Herrington, Ryan" userId="S::ryanherr@iu.edu::cae29549-85d3-411c-a56a-679fbb5606f9" providerId="AD" clId="Web-{F665D217-04E0-6895-AEC0-A088310987A0}" dt="2023-04-27T23:30:00.564" v="318" actId="20577"/>
          <ac:spMkLst>
            <pc:docMk/>
            <pc:sldMk cId="2185250563" sldId="420"/>
            <ac:spMk id="7" creationId="{4711D625-46D7-7D97-FF18-58B2667AA0FA}"/>
          </ac:spMkLst>
        </pc:spChg>
        <pc:spChg chg="del mod">
          <ac:chgData name="Herrington, Ryan" userId="S::ryanherr@iu.edu::cae29549-85d3-411c-a56a-679fbb5606f9" providerId="AD" clId="Web-{F665D217-04E0-6895-AEC0-A088310987A0}" dt="2023-04-27T23:33:41.584" v="397"/>
          <ac:spMkLst>
            <pc:docMk/>
            <pc:sldMk cId="2185250563" sldId="420"/>
            <ac:spMk id="10" creationId="{9CD48FEC-5155-32FE-CDC0-69D7FB60EB67}"/>
          </ac:spMkLst>
        </pc:spChg>
      </pc:sldChg>
      <pc:sldChg chg="addSp delSp modSp">
        <pc:chgData name="Herrington, Ryan" userId="S::ryanherr@iu.edu::cae29549-85d3-411c-a56a-679fbb5606f9" providerId="AD" clId="Web-{F665D217-04E0-6895-AEC0-A088310987A0}" dt="2023-04-27T23:33:59.616" v="402"/>
        <pc:sldMkLst>
          <pc:docMk/>
          <pc:sldMk cId="1139101969" sldId="421"/>
        </pc:sldMkLst>
        <pc:spChg chg="add del">
          <ac:chgData name="Herrington, Ryan" userId="S::ryanherr@iu.edu::cae29549-85d3-411c-a56a-679fbb5606f9" providerId="AD" clId="Web-{F665D217-04E0-6895-AEC0-A088310987A0}" dt="2023-04-27T23:33:52.882" v="400"/>
          <ac:spMkLst>
            <pc:docMk/>
            <pc:sldMk cId="1139101969" sldId="421"/>
            <ac:spMk id="3" creationId="{A704F6FB-1D72-DC88-21CB-356EB96DAD24}"/>
          </ac:spMkLst>
        </pc:spChg>
        <pc:spChg chg="add">
          <ac:chgData name="Herrington, Ryan" userId="S::ryanherr@iu.edu::cae29549-85d3-411c-a56a-679fbb5606f9" providerId="AD" clId="Web-{F665D217-04E0-6895-AEC0-A088310987A0}" dt="2023-04-27T23:33:59.616" v="402"/>
          <ac:spMkLst>
            <pc:docMk/>
            <pc:sldMk cId="1139101969" sldId="421"/>
            <ac:spMk id="6" creationId="{DB9A78D7-EC5E-B49F-7633-CD6E668D453A}"/>
          </ac:spMkLst>
        </pc:spChg>
        <pc:spChg chg="mod">
          <ac:chgData name="Herrington, Ryan" userId="S::ryanherr@iu.edu::cae29549-85d3-411c-a56a-679fbb5606f9" providerId="AD" clId="Web-{F665D217-04E0-6895-AEC0-A088310987A0}" dt="2023-04-27T23:30:03.829" v="323" actId="20577"/>
          <ac:spMkLst>
            <pc:docMk/>
            <pc:sldMk cId="1139101969" sldId="421"/>
            <ac:spMk id="7" creationId="{4711D625-46D7-7D97-FF18-58B2667AA0FA}"/>
          </ac:spMkLst>
        </pc:spChg>
        <pc:spChg chg="del">
          <ac:chgData name="Herrington, Ryan" userId="S::ryanherr@iu.edu::cae29549-85d3-411c-a56a-679fbb5606f9" providerId="AD" clId="Web-{F665D217-04E0-6895-AEC0-A088310987A0}" dt="2023-04-27T23:33:58.679" v="401"/>
          <ac:spMkLst>
            <pc:docMk/>
            <pc:sldMk cId="1139101969" sldId="421"/>
            <ac:spMk id="10" creationId="{9CD48FEC-5155-32FE-CDC0-69D7FB60EB67}"/>
          </ac:spMkLst>
        </pc:spChg>
      </pc:sldChg>
      <pc:sldChg chg="modSp del">
        <pc:chgData name="Herrington, Ryan" userId="S::ryanherr@iu.edu::cae29549-85d3-411c-a56a-679fbb5606f9" providerId="AD" clId="Web-{F665D217-04E0-6895-AEC0-A088310987A0}" dt="2023-04-27T23:28:42.937" v="292"/>
        <pc:sldMkLst>
          <pc:docMk/>
          <pc:sldMk cId="112928247" sldId="423"/>
        </pc:sldMkLst>
        <pc:spChg chg="mod">
          <ac:chgData name="Herrington, Ryan" userId="S::ryanherr@iu.edu::cae29549-85d3-411c-a56a-679fbb5606f9" providerId="AD" clId="Web-{F665D217-04E0-6895-AEC0-A088310987A0}" dt="2023-04-27T22:58:34.316" v="121" actId="20577"/>
          <ac:spMkLst>
            <pc:docMk/>
            <pc:sldMk cId="112928247" sldId="423"/>
            <ac:spMk id="3" creationId="{7270DB6C-9DEA-1A2E-54D8-C9830C4C1D99}"/>
          </ac:spMkLst>
        </pc:spChg>
        <pc:spChg chg="mod">
          <ac:chgData name="Herrington, Ryan" userId="S::ryanherr@iu.edu::cae29549-85d3-411c-a56a-679fbb5606f9" providerId="AD" clId="Web-{F665D217-04E0-6895-AEC0-A088310987A0}" dt="2023-04-27T23:01:51.617" v="214" actId="20577"/>
          <ac:spMkLst>
            <pc:docMk/>
            <pc:sldMk cId="112928247" sldId="423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F665D217-04E0-6895-AEC0-A088310987A0}" dt="2023-04-27T23:01:34.945" v="208" actId="20577"/>
        <pc:sldMkLst>
          <pc:docMk/>
          <pc:sldMk cId="662003056" sldId="424"/>
        </pc:sldMkLst>
        <pc:spChg chg="mod">
          <ac:chgData name="Herrington, Ryan" userId="S::ryanherr@iu.edu::cae29549-85d3-411c-a56a-679fbb5606f9" providerId="AD" clId="Web-{F665D217-04E0-6895-AEC0-A088310987A0}" dt="2023-04-27T23:01:34.945" v="208" actId="20577"/>
          <ac:spMkLst>
            <pc:docMk/>
            <pc:sldMk cId="662003056" sldId="424"/>
            <ac:spMk id="7" creationId="{4711D625-46D7-7D97-FF18-58B2667AA0FA}"/>
          </ac:spMkLst>
        </pc:spChg>
        <pc:graphicFrameChg chg="mod modGraphic">
          <ac:chgData name="Herrington, Ryan" userId="S::ryanherr@iu.edu::cae29549-85d3-411c-a56a-679fbb5606f9" providerId="AD" clId="Web-{F665D217-04E0-6895-AEC0-A088310987A0}" dt="2023-04-27T22:56:55.813" v="91"/>
          <ac:graphicFrameMkLst>
            <pc:docMk/>
            <pc:sldMk cId="662003056" sldId="424"/>
            <ac:graphicFrameMk id="5" creationId="{F2D4C17C-6E74-28A5-2EEF-113C8130DD9A}"/>
          </ac:graphicFrameMkLst>
        </pc:graphicFrameChg>
        <pc:graphicFrameChg chg="mod modGraphic">
          <ac:chgData name="Herrington, Ryan" userId="S::ryanherr@iu.edu::cae29549-85d3-411c-a56a-679fbb5606f9" providerId="AD" clId="Web-{F665D217-04E0-6895-AEC0-A088310987A0}" dt="2023-04-27T22:57:02.391" v="120"/>
          <ac:graphicFrameMkLst>
            <pc:docMk/>
            <pc:sldMk cId="662003056" sldId="424"/>
            <ac:graphicFrameMk id="9" creationId="{1DCFE78E-832F-6F50-3C39-FE69B9F434C0}"/>
          </ac:graphicFrameMkLst>
        </pc:graphicFrameChg>
      </pc:sldChg>
      <pc:sldChg chg="modSp">
        <pc:chgData name="Herrington, Ryan" userId="S::ryanherr@iu.edu::cae29549-85d3-411c-a56a-679fbb5606f9" providerId="AD" clId="Web-{F665D217-04E0-6895-AEC0-A088310987A0}" dt="2023-04-27T23:29:02.047" v="297" actId="20577"/>
        <pc:sldMkLst>
          <pc:docMk/>
          <pc:sldMk cId="383542058" sldId="425"/>
        </pc:sldMkLst>
        <pc:spChg chg="mod">
          <ac:chgData name="Herrington, Ryan" userId="S::ryanherr@iu.edu::cae29549-85d3-411c-a56a-679fbb5606f9" providerId="AD" clId="Web-{F665D217-04E0-6895-AEC0-A088310987A0}" dt="2023-04-27T23:29:02.047" v="297" actId="20577"/>
          <ac:spMkLst>
            <pc:docMk/>
            <pc:sldMk cId="383542058" sldId="425"/>
            <ac:spMk id="7" creationId="{4711D625-46D7-7D97-FF18-58B2667AA0FA}"/>
          </ac:spMkLst>
        </pc:spChg>
        <pc:graphicFrameChg chg="mod modGraphic">
          <ac:chgData name="Herrington, Ryan" userId="S::ryanherr@iu.edu::cae29549-85d3-411c-a56a-679fbb5606f9" providerId="AD" clId="Web-{F665D217-04E0-6895-AEC0-A088310987A0}" dt="2023-04-27T22:58:53.003" v="143"/>
          <ac:graphicFrameMkLst>
            <pc:docMk/>
            <pc:sldMk cId="383542058" sldId="425"/>
            <ac:graphicFrameMk id="3" creationId="{C49E232D-13B2-AAA5-1479-798D8D8C9871}"/>
          </ac:graphicFrameMkLst>
        </pc:graphicFrameChg>
      </pc:sldChg>
      <pc:sldChg chg="modSp">
        <pc:chgData name="Herrington, Ryan" userId="S::ryanherr@iu.edu::cae29549-85d3-411c-a56a-679fbb5606f9" providerId="AD" clId="Web-{F665D217-04E0-6895-AEC0-A088310987A0}" dt="2023-04-27T23:28:59.500" v="296" actId="20577"/>
        <pc:sldMkLst>
          <pc:docMk/>
          <pc:sldMk cId="3538434485" sldId="426"/>
        </pc:sldMkLst>
        <pc:spChg chg="mod">
          <ac:chgData name="Herrington, Ryan" userId="S::ryanherr@iu.edu::cae29549-85d3-411c-a56a-679fbb5606f9" providerId="AD" clId="Web-{F665D217-04E0-6895-AEC0-A088310987A0}" dt="2023-04-27T22:58:42.503" v="122" actId="20577"/>
          <ac:spMkLst>
            <pc:docMk/>
            <pc:sldMk cId="3538434485" sldId="426"/>
            <ac:spMk id="3" creationId="{13E416D1-9A27-6D5B-1811-C13C3D0536F2}"/>
          </ac:spMkLst>
        </pc:spChg>
        <pc:spChg chg="mod">
          <ac:chgData name="Herrington, Ryan" userId="S::ryanherr@iu.edu::cae29549-85d3-411c-a56a-679fbb5606f9" providerId="AD" clId="Web-{F665D217-04E0-6895-AEC0-A088310987A0}" dt="2023-04-27T23:28:59.500" v="296" actId="20577"/>
          <ac:spMkLst>
            <pc:docMk/>
            <pc:sldMk cId="3538434485" sldId="426"/>
            <ac:spMk id="7" creationId="{4711D625-46D7-7D97-FF18-58B2667AA0FA}"/>
          </ac:spMkLst>
        </pc:spChg>
      </pc:sldChg>
      <pc:sldChg chg="addSp delSp modSp add del replId">
        <pc:chgData name="Herrington, Ryan" userId="S::ryanherr@iu.edu::cae29549-85d3-411c-a56a-679fbb5606f9" providerId="AD" clId="Web-{F665D217-04E0-6895-AEC0-A088310987A0}" dt="2023-04-27T23:28:20.952" v="288"/>
        <pc:sldMkLst>
          <pc:docMk/>
          <pc:sldMk cId="2804508852" sldId="427"/>
        </pc:sldMkLst>
        <pc:spChg chg="del">
          <ac:chgData name="Herrington, Ryan" userId="S::ryanherr@iu.edu::cae29549-85d3-411c-a56a-679fbb5606f9" providerId="AD" clId="Web-{F665D217-04E0-6895-AEC0-A088310987A0}" dt="2023-04-27T23:27:25.857" v="273"/>
          <ac:spMkLst>
            <pc:docMk/>
            <pc:sldMk cId="2804508852" sldId="427"/>
            <ac:spMk id="3" creationId="{7270DB6C-9DEA-1A2E-54D8-C9830C4C1D99}"/>
          </ac:spMkLst>
        </pc:spChg>
        <pc:spChg chg="add del mod">
          <ac:chgData name="Herrington, Ryan" userId="S::ryanherr@iu.edu::cae29549-85d3-411c-a56a-679fbb5606f9" providerId="AD" clId="Web-{F665D217-04E0-6895-AEC0-A088310987A0}" dt="2023-04-27T23:27:29.622" v="274"/>
          <ac:spMkLst>
            <pc:docMk/>
            <pc:sldMk cId="2804508852" sldId="427"/>
            <ac:spMk id="4" creationId="{3C18A741-BA7A-C40B-4AA2-FA5EE0E6FB86}"/>
          </ac:spMkLst>
        </pc:spChg>
        <pc:spChg chg="mod">
          <ac:chgData name="Herrington, Ryan" userId="S::ryanherr@iu.edu::cae29549-85d3-411c-a56a-679fbb5606f9" providerId="AD" clId="Web-{F665D217-04E0-6895-AEC0-A088310987A0}" dt="2023-04-27T23:27:18.169" v="272" actId="20577"/>
          <ac:spMkLst>
            <pc:docMk/>
            <pc:sldMk cId="2804508852" sldId="427"/>
            <ac:spMk id="10" creationId="{9CD48FEC-5155-32FE-CDC0-69D7FB60EB67}"/>
          </ac:spMkLst>
        </pc:spChg>
      </pc:sldChg>
      <pc:sldChg chg="addSp delSp modSp add replId">
        <pc:chgData name="Herrington, Ryan" userId="S::ryanherr@iu.edu::cae29549-85d3-411c-a56a-679fbb5606f9" providerId="AD" clId="Web-{F665D217-04E0-6895-AEC0-A088310987A0}" dt="2023-04-27T23:28:56.359" v="294" actId="20577"/>
        <pc:sldMkLst>
          <pc:docMk/>
          <pc:sldMk cId="2586668915" sldId="428"/>
        </pc:sldMkLst>
        <pc:spChg chg="add del mod">
          <ac:chgData name="Herrington, Ryan" userId="S::ryanherr@iu.edu::cae29549-85d3-411c-a56a-679fbb5606f9" providerId="AD" clId="Web-{F665D217-04E0-6895-AEC0-A088310987A0}" dt="2023-04-27T23:28:08.326" v="278"/>
          <ac:spMkLst>
            <pc:docMk/>
            <pc:sldMk cId="2586668915" sldId="428"/>
            <ac:spMk id="3" creationId="{A2128B71-6607-58D5-D1D4-8052FE5BC0B0}"/>
          </ac:spMkLst>
        </pc:spChg>
        <pc:spChg chg="mod">
          <ac:chgData name="Herrington, Ryan" userId="S::ryanherr@iu.edu::cae29549-85d3-411c-a56a-679fbb5606f9" providerId="AD" clId="Web-{F665D217-04E0-6895-AEC0-A088310987A0}" dt="2023-04-27T23:28:56.359" v="294" actId="20577"/>
          <ac:spMkLst>
            <pc:docMk/>
            <pc:sldMk cId="2586668915" sldId="428"/>
            <ac:spMk id="7" creationId="{4711D625-46D7-7D97-FF18-58B2667AA0FA}"/>
          </ac:spMkLst>
        </pc:spChg>
        <pc:spChg chg="del">
          <ac:chgData name="Herrington, Ryan" userId="S::ryanherr@iu.edu::cae29549-85d3-411c-a56a-679fbb5606f9" providerId="AD" clId="Web-{F665D217-04E0-6895-AEC0-A088310987A0}" dt="2023-04-27T23:27:59.264" v="276"/>
          <ac:spMkLst>
            <pc:docMk/>
            <pc:sldMk cId="2586668915" sldId="428"/>
            <ac:spMk id="9" creationId="{B454AE48-A00E-AA98-5CE4-2C209DCDC25A}"/>
          </ac:spMkLst>
        </pc:spChg>
        <pc:spChg chg="mod">
          <ac:chgData name="Herrington, Ryan" userId="S::ryanherr@iu.edu::cae29549-85d3-411c-a56a-679fbb5606f9" providerId="AD" clId="Web-{F665D217-04E0-6895-AEC0-A088310987A0}" dt="2023-04-27T23:28:16.608" v="287" actId="20577"/>
          <ac:spMkLst>
            <pc:docMk/>
            <pc:sldMk cId="2586668915" sldId="428"/>
            <ac:spMk id="10" creationId="{9CD48FEC-5155-32FE-CDC0-69D7FB60EB67}"/>
          </ac:spMkLst>
        </pc:spChg>
        <pc:picChg chg="add">
          <ac:chgData name="Herrington, Ryan" userId="S::ryanherr@iu.edu::cae29549-85d3-411c-a56a-679fbb5606f9" providerId="AD" clId="Web-{F665D217-04E0-6895-AEC0-A088310987A0}" dt="2023-04-27T23:28:05.920" v="277"/>
          <ac:picMkLst>
            <pc:docMk/>
            <pc:sldMk cId="2586668915" sldId="428"/>
            <ac:picMk id="5" creationId="{73CD19D1-7FBE-2F3D-5DA4-ECD1031301AF}"/>
          </ac:picMkLst>
        </pc:picChg>
      </pc:sldChg>
      <pc:sldChg chg="addSp delSp modSp">
        <pc:chgData name="Herrington, Ryan" userId="S::ryanherr@iu.edu::cae29549-85d3-411c-a56a-679fbb5606f9" providerId="AD" clId="Web-{F665D217-04E0-6895-AEC0-A088310987A0}" dt="2023-04-27T23:31:10.378" v="328" actId="14100"/>
        <pc:sldMkLst>
          <pc:docMk/>
          <pc:sldMk cId="2929979925" sldId="429"/>
        </pc:sldMkLst>
        <pc:spChg chg="add mod">
          <ac:chgData name="Herrington, Ryan" userId="S::ryanherr@iu.edu::cae29549-85d3-411c-a56a-679fbb5606f9" providerId="AD" clId="Web-{F665D217-04E0-6895-AEC0-A088310987A0}" dt="2023-04-27T23:28:34.093" v="291" actId="20577"/>
          <ac:spMkLst>
            <pc:docMk/>
            <pc:sldMk cId="2929979925" sldId="429"/>
            <ac:spMk id="3" creationId="{D11DB14B-7FDE-DEBC-6F77-E9981CA96A4C}"/>
          </ac:spMkLst>
        </pc:spChg>
        <pc:spChg chg="mod">
          <ac:chgData name="Herrington, Ryan" userId="S::ryanherr@iu.edu::cae29549-85d3-411c-a56a-679fbb5606f9" providerId="AD" clId="Web-{F665D217-04E0-6895-AEC0-A088310987A0}" dt="2023-04-27T23:28:51.624" v="293" actId="20577"/>
          <ac:spMkLst>
            <pc:docMk/>
            <pc:sldMk cId="2929979925" sldId="429"/>
            <ac:spMk id="7" creationId="{4711D625-46D7-7D97-FF18-58B2667AA0FA}"/>
          </ac:spMkLst>
        </pc:spChg>
        <pc:spChg chg="del">
          <ac:chgData name="Herrington, Ryan" userId="S::ryanherr@iu.edu::cae29549-85d3-411c-a56a-679fbb5606f9" providerId="AD" clId="Web-{F665D217-04E0-6895-AEC0-A088310987A0}" dt="2023-04-27T23:28:31.093" v="289"/>
          <ac:spMkLst>
            <pc:docMk/>
            <pc:sldMk cId="2929979925" sldId="429"/>
            <ac:spMk id="9" creationId="{B454AE48-A00E-AA98-5CE4-2C209DCDC25A}"/>
          </ac:spMkLst>
        </pc:spChg>
        <pc:spChg chg="mod">
          <ac:chgData name="Herrington, Ryan" userId="S::ryanherr@iu.edu::cae29549-85d3-411c-a56a-679fbb5606f9" providerId="AD" clId="Web-{F665D217-04E0-6895-AEC0-A088310987A0}" dt="2023-04-27T23:31:10.378" v="328" actId="14100"/>
          <ac:spMkLst>
            <pc:docMk/>
            <pc:sldMk cId="2929979925" sldId="429"/>
            <ac:spMk id="10" creationId="{9CD48FEC-5155-32FE-CDC0-69D7FB60EB67}"/>
          </ac:spMkLst>
        </pc:spChg>
      </pc:sldChg>
    </pc:docChg>
  </pc:docChgLst>
  <pc:docChgLst>
    <pc:chgData name="Herrington, Ryan" userId="S::ryanherr@iu.edu::cae29549-85d3-411c-a56a-679fbb5606f9" providerId="AD" clId="Web-{07784B96-D1AA-BDB4-C220-E1ABF14B237A}"/>
    <pc:docChg chg="addSld modSld">
      <pc:chgData name="Herrington, Ryan" userId="S::ryanherr@iu.edu::cae29549-85d3-411c-a56a-679fbb5606f9" providerId="AD" clId="Web-{07784B96-D1AA-BDB4-C220-E1ABF14B237A}" dt="2023-04-12T18:04:16.609" v="106" actId="20577"/>
      <pc:docMkLst>
        <pc:docMk/>
      </pc:docMkLst>
      <pc:sldChg chg="modSp">
        <pc:chgData name="Herrington, Ryan" userId="S::ryanherr@iu.edu::cae29549-85d3-411c-a56a-679fbb5606f9" providerId="AD" clId="Web-{07784B96-D1AA-BDB4-C220-E1ABF14B237A}" dt="2023-04-12T18:04:16.609" v="106" actId="20577"/>
        <pc:sldMkLst>
          <pc:docMk/>
          <pc:sldMk cId="2799699045" sldId="322"/>
        </pc:sldMkLst>
        <pc:spChg chg="mod">
          <ac:chgData name="Herrington, Ryan" userId="S::ryanherr@iu.edu::cae29549-85d3-411c-a56a-679fbb5606f9" providerId="AD" clId="Web-{07784B96-D1AA-BDB4-C220-E1ABF14B237A}" dt="2023-04-12T18:04:16.609" v="106" actId="20577"/>
          <ac:spMkLst>
            <pc:docMk/>
            <pc:sldMk cId="2799699045" sldId="322"/>
            <ac:spMk id="4" creationId="{CB9727CA-C44C-24B7-93B1-643A871F26A2}"/>
          </ac:spMkLst>
        </pc:spChg>
      </pc:sldChg>
      <pc:sldChg chg="modSp">
        <pc:chgData name="Herrington, Ryan" userId="S::ryanherr@iu.edu::cae29549-85d3-411c-a56a-679fbb5606f9" providerId="AD" clId="Web-{07784B96-D1AA-BDB4-C220-E1ABF14B237A}" dt="2023-04-12T18:04:13.078" v="105" actId="20577"/>
        <pc:sldMkLst>
          <pc:docMk/>
          <pc:sldMk cId="2286743801" sldId="374"/>
        </pc:sldMkLst>
        <pc:spChg chg="mod">
          <ac:chgData name="Herrington, Ryan" userId="S::ryanherr@iu.edu::cae29549-85d3-411c-a56a-679fbb5606f9" providerId="AD" clId="Web-{07784B96-D1AA-BDB4-C220-E1ABF14B237A}" dt="2023-04-12T18:04:13.078" v="105" actId="20577"/>
          <ac:spMkLst>
            <pc:docMk/>
            <pc:sldMk cId="2286743801" sldId="374"/>
            <ac:spMk id="5" creationId="{AB9B3034-ADC8-27B3-5EEA-B19DFB341E00}"/>
          </ac:spMkLst>
        </pc:spChg>
      </pc:sldChg>
      <pc:sldChg chg="modSp">
        <pc:chgData name="Herrington, Ryan" userId="S::ryanherr@iu.edu::cae29549-85d3-411c-a56a-679fbb5606f9" providerId="AD" clId="Web-{07784B96-D1AA-BDB4-C220-E1ABF14B237A}" dt="2023-04-12T18:04:09.093" v="102" actId="20577"/>
        <pc:sldMkLst>
          <pc:docMk/>
          <pc:sldMk cId="239267754" sldId="375"/>
        </pc:sldMkLst>
        <pc:spChg chg="mod">
          <ac:chgData name="Herrington, Ryan" userId="S::ryanherr@iu.edu::cae29549-85d3-411c-a56a-679fbb5606f9" providerId="AD" clId="Web-{07784B96-D1AA-BDB4-C220-E1ABF14B237A}" dt="2023-04-12T18:04:09.093" v="102" actId="20577"/>
          <ac:spMkLst>
            <pc:docMk/>
            <pc:sldMk cId="239267754" sldId="375"/>
            <ac:spMk id="5" creationId="{AB9B3034-ADC8-27B3-5EEA-B19DFB341E00}"/>
          </ac:spMkLst>
        </pc:spChg>
      </pc:sldChg>
      <pc:sldChg chg="addSp delSp modSp">
        <pc:chgData name="Herrington, Ryan" userId="S::ryanherr@iu.edu::cae29549-85d3-411c-a56a-679fbb5606f9" providerId="AD" clId="Web-{07784B96-D1AA-BDB4-C220-E1ABF14B237A}" dt="2023-04-12T18:01:51.152" v="80"/>
        <pc:sldMkLst>
          <pc:docMk/>
          <pc:sldMk cId="758944435" sldId="376"/>
        </pc:sldMkLst>
        <pc:picChg chg="add mod ord">
          <ac:chgData name="Herrington, Ryan" userId="S::ryanherr@iu.edu::cae29549-85d3-411c-a56a-679fbb5606f9" providerId="AD" clId="Web-{07784B96-D1AA-BDB4-C220-E1ABF14B237A}" dt="2023-04-12T18:01:49.027" v="78"/>
          <ac:picMkLst>
            <pc:docMk/>
            <pc:sldMk cId="758944435" sldId="376"/>
            <ac:picMk id="3" creationId="{33812F73-759F-E23D-0D16-589BE887592C}"/>
          </ac:picMkLst>
        </pc:picChg>
        <pc:picChg chg="del">
          <ac:chgData name="Herrington, Ryan" userId="S::ryanherr@iu.edu::cae29549-85d3-411c-a56a-679fbb5606f9" providerId="AD" clId="Web-{07784B96-D1AA-BDB4-C220-E1ABF14B237A}" dt="2023-04-12T18:01:50.590" v="79"/>
          <ac:picMkLst>
            <pc:docMk/>
            <pc:sldMk cId="758944435" sldId="376"/>
            <ac:picMk id="5" creationId="{696B235B-C7B5-AF63-124D-FF3E7AE05A0D}"/>
          </ac:picMkLst>
        </pc:picChg>
        <pc:picChg chg="del">
          <ac:chgData name="Herrington, Ryan" userId="S::ryanherr@iu.edu::cae29549-85d3-411c-a56a-679fbb5606f9" providerId="AD" clId="Web-{07784B96-D1AA-BDB4-C220-E1ABF14B237A}" dt="2023-04-12T18:01:51.152" v="80"/>
          <ac:picMkLst>
            <pc:docMk/>
            <pc:sldMk cId="758944435" sldId="376"/>
            <ac:picMk id="6" creationId="{1C220A1F-0ED9-869A-8436-38EAB1B6A2CA}"/>
          </ac:picMkLst>
        </pc:picChg>
      </pc:sldChg>
      <pc:sldChg chg="addSp delSp modSp new">
        <pc:chgData name="Herrington, Ryan" userId="S::ryanherr@iu.edu::cae29549-85d3-411c-a56a-679fbb5606f9" providerId="AD" clId="Web-{07784B96-D1AA-BDB4-C220-E1ABF14B237A}" dt="2023-04-12T18:04:04.281" v="99" actId="20577"/>
        <pc:sldMkLst>
          <pc:docMk/>
          <pc:sldMk cId="2319653089" sldId="379"/>
        </pc:sldMkLst>
        <pc:spChg chg="mod">
          <ac:chgData name="Herrington, Ryan" userId="S::ryanherr@iu.edu::cae29549-85d3-411c-a56a-679fbb5606f9" providerId="AD" clId="Web-{07784B96-D1AA-BDB4-C220-E1ABF14B237A}" dt="2023-04-12T17:57:36.192" v="36" actId="20577"/>
          <ac:spMkLst>
            <pc:docMk/>
            <pc:sldMk cId="2319653089" sldId="379"/>
            <ac:spMk id="2" creationId="{5F4C3B25-A5A5-D440-BFB4-8DD3ABFC82DF}"/>
          </ac:spMkLst>
        </pc:spChg>
        <pc:spChg chg="del">
          <ac:chgData name="Herrington, Ryan" userId="S::ryanherr@iu.edu::cae29549-85d3-411c-a56a-679fbb5606f9" providerId="AD" clId="Web-{07784B96-D1AA-BDB4-C220-E1ABF14B237A}" dt="2023-04-12T17:59:29.992" v="67"/>
          <ac:spMkLst>
            <pc:docMk/>
            <pc:sldMk cId="2319653089" sldId="379"/>
            <ac:spMk id="3" creationId="{507251D7-A695-7CE6-E069-670350CA167E}"/>
          </ac:spMkLst>
        </pc:spChg>
        <pc:spChg chg="mod">
          <ac:chgData name="Herrington, Ryan" userId="S::ryanherr@iu.edu::cae29549-85d3-411c-a56a-679fbb5606f9" providerId="AD" clId="Web-{07784B96-D1AA-BDB4-C220-E1ABF14B237A}" dt="2023-04-12T18:02:45.966" v="97" actId="20577"/>
          <ac:spMkLst>
            <pc:docMk/>
            <pc:sldMk cId="2319653089" sldId="379"/>
            <ac:spMk id="4" creationId="{DD3D95B0-7CE0-E5E9-D0F7-5D85F8663C5E}"/>
          </ac:spMkLst>
        </pc:spChg>
        <pc:spChg chg="add mod">
          <ac:chgData name="Herrington, Ryan" userId="S::ryanherr@iu.edu::cae29549-85d3-411c-a56a-679fbb5606f9" providerId="AD" clId="Web-{07784B96-D1AA-BDB4-C220-E1ABF14B237A}" dt="2023-04-12T18:04:04.281" v="99" actId="20577"/>
          <ac:spMkLst>
            <pc:docMk/>
            <pc:sldMk cId="2319653089" sldId="379"/>
            <ac:spMk id="7" creationId="{8F5F9351-346E-A0B9-69A0-AF482382FFE5}"/>
          </ac:spMkLst>
        </pc:spChg>
        <pc:picChg chg="add mod">
          <ac:chgData name="Herrington, Ryan" userId="S::ryanherr@iu.edu::cae29549-85d3-411c-a56a-679fbb5606f9" providerId="AD" clId="Web-{07784B96-D1AA-BDB4-C220-E1ABF14B237A}" dt="2023-04-12T17:59:48.883" v="72" actId="14100"/>
          <ac:picMkLst>
            <pc:docMk/>
            <pc:sldMk cId="2319653089" sldId="379"/>
            <ac:picMk id="5" creationId="{9FF8B7A2-DF99-EBF0-50B5-4431D8C0B02C}"/>
          </ac:picMkLst>
        </pc:picChg>
      </pc:sldChg>
    </pc:docChg>
  </pc:docChgLst>
  <pc:docChgLst>
    <pc:chgData name="Navarrete, Isaac Francisco" userId="42a561a2-79bc-4505-892c-34e9e98872d8" providerId="ADAL" clId="{29E2B644-539F-4D1C-AF18-DC6B4E8B1EC4}"/>
    <pc:docChg chg="undo custSel addSld delSld modSld sldOrd">
      <pc:chgData name="Navarrete, Isaac Francisco" userId="42a561a2-79bc-4505-892c-34e9e98872d8" providerId="ADAL" clId="{29E2B644-539F-4D1C-AF18-DC6B4E8B1EC4}" dt="2022-12-08T22:42:01.054" v="1463" actId="20577"/>
      <pc:docMkLst>
        <pc:docMk/>
      </pc:docMkLst>
      <pc:sldChg chg="modSp mod modNotesTx">
        <pc:chgData name="Navarrete, Isaac Francisco" userId="42a561a2-79bc-4505-892c-34e9e98872d8" providerId="ADAL" clId="{29E2B644-539F-4D1C-AF18-DC6B4E8B1EC4}" dt="2022-12-08T22:35:12.183" v="1353" actId="20577"/>
        <pc:sldMkLst>
          <pc:docMk/>
          <pc:sldMk cId="919017497" sldId="314"/>
        </pc:sldMkLst>
        <pc:spChg chg="mod">
          <ac:chgData name="Navarrete, Isaac Francisco" userId="42a561a2-79bc-4505-892c-34e9e98872d8" providerId="ADAL" clId="{29E2B644-539F-4D1C-AF18-DC6B4E8B1EC4}" dt="2022-12-07T16:28:38.338" v="833" actId="20577"/>
          <ac:spMkLst>
            <pc:docMk/>
            <pc:sldMk cId="919017497" sldId="314"/>
            <ac:spMk id="2" creationId="{00000000-0000-0000-0000-000000000000}"/>
          </ac:spMkLst>
        </pc:spChg>
        <pc:spChg chg="mod">
          <ac:chgData name="Navarrete, Isaac Francisco" userId="42a561a2-79bc-4505-892c-34e9e98872d8" providerId="ADAL" clId="{29E2B644-539F-4D1C-AF18-DC6B4E8B1EC4}" dt="2022-12-08T22:26:06.804" v="1348" actId="1076"/>
          <ac:spMkLst>
            <pc:docMk/>
            <pc:sldMk cId="919017497" sldId="314"/>
            <ac:spMk id="3" creationId="{00000000-0000-0000-0000-000000000000}"/>
          </ac:spMkLst>
        </pc:spChg>
      </pc:sldChg>
      <pc:sldChg chg="modSp mod">
        <pc:chgData name="Navarrete, Isaac Francisco" userId="42a561a2-79bc-4505-892c-34e9e98872d8" providerId="ADAL" clId="{29E2B644-539F-4D1C-AF18-DC6B4E8B1EC4}" dt="2022-12-07T16:29:08.487" v="858" actId="20577"/>
        <pc:sldMkLst>
          <pc:docMk/>
          <pc:sldMk cId="636483058" sldId="316"/>
        </pc:sldMkLst>
        <pc:spChg chg="mod">
          <ac:chgData name="Navarrete, Isaac Francisco" userId="42a561a2-79bc-4505-892c-34e9e98872d8" providerId="ADAL" clId="{29E2B644-539F-4D1C-AF18-DC6B4E8B1EC4}" dt="2022-12-07T16:29:08.487" v="858" actId="20577"/>
          <ac:spMkLst>
            <pc:docMk/>
            <pc:sldMk cId="636483058" sldId="316"/>
            <ac:spMk id="3" creationId="{00000000-0000-0000-0000-000000000000}"/>
          </ac:spMkLst>
        </pc:spChg>
      </pc:sldChg>
      <pc:sldChg chg="addSp delSp modSp mod modNotesTx">
        <pc:chgData name="Navarrete, Isaac Francisco" userId="42a561a2-79bc-4505-892c-34e9e98872d8" providerId="ADAL" clId="{29E2B644-539F-4D1C-AF18-DC6B4E8B1EC4}" dt="2022-12-08T22:35:18.810" v="1363" actId="20577"/>
        <pc:sldMkLst>
          <pc:docMk/>
          <pc:sldMk cId="2144012005" sldId="317"/>
        </pc:sldMkLst>
        <pc:spChg chg="mod">
          <ac:chgData name="Navarrete, Isaac Francisco" userId="42a561a2-79bc-4505-892c-34e9e98872d8" providerId="ADAL" clId="{29E2B644-539F-4D1C-AF18-DC6B4E8B1EC4}" dt="2022-12-05T00:46:01.683" v="465" actId="20577"/>
          <ac:spMkLst>
            <pc:docMk/>
            <pc:sldMk cId="2144012005" sldId="317"/>
            <ac:spMk id="2" creationId="{00000000-0000-0000-0000-000000000000}"/>
          </ac:spMkLst>
        </pc:spChg>
        <pc:spChg chg="del">
          <ac:chgData name="Navarrete, Isaac Francisco" userId="42a561a2-79bc-4505-892c-34e9e98872d8" providerId="ADAL" clId="{29E2B644-539F-4D1C-AF18-DC6B4E8B1EC4}" dt="2022-12-07T16:30:05.746" v="923" actId="478"/>
          <ac:spMkLst>
            <pc:docMk/>
            <pc:sldMk cId="2144012005" sldId="317"/>
            <ac:spMk id="3" creationId="{00000000-0000-0000-0000-000000000000}"/>
          </ac:spMkLst>
        </pc:spChg>
        <pc:spChg chg="mod">
          <ac:chgData name="Navarrete, Isaac Francisco" userId="42a561a2-79bc-4505-892c-34e9e98872d8" providerId="ADAL" clId="{29E2B644-539F-4D1C-AF18-DC6B4E8B1EC4}" dt="2022-12-05T00:46:38.863" v="472" actId="14100"/>
          <ac:spMkLst>
            <pc:docMk/>
            <pc:sldMk cId="2144012005" sldId="317"/>
            <ac:spMk id="4" creationId="{00000000-0000-0000-0000-000000000000}"/>
          </ac:spMkLst>
        </pc:spChg>
        <pc:spChg chg="add del mod">
          <ac:chgData name="Navarrete, Isaac Francisco" userId="42a561a2-79bc-4505-892c-34e9e98872d8" providerId="ADAL" clId="{29E2B644-539F-4D1C-AF18-DC6B4E8B1EC4}" dt="2022-12-07T16:30:08.502" v="924" actId="478"/>
          <ac:spMkLst>
            <pc:docMk/>
            <pc:sldMk cId="2144012005" sldId="317"/>
            <ac:spMk id="7" creationId="{DDDB9DCB-441E-DB4B-E129-9627813D30AD}"/>
          </ac:spMkLst>
        </pc:spChg>
        <pc:picChg chg="add mod">
          <ac:chgData name="Navarrete, Isaac Francisco" userId="42a561a2-79bc-4505-892c-34e9e98872d8" providerId="ADAL" clId="{29E2B644-539F-4D1C-AF18-DC6B4E8B1EC4}" dt="2022-12-05T00:47:39.608" v="476" actId="1076"/>
          <ac:picMkLst>
            <pc:docMk/>
            <pc:sldMk cId="2144012005" sldId="317"/>
            <ac:picMk id="5" creationId="{9E1BC037-DA49-9AA7-4D73-8C2674A7B2C1}"/>
          </ac:picMkLst>
        </pc:picChg>
      </pc:sldChg>
      <pc:sldChg chg="del">
        <pc:chgData name="Navarrete, Isaac Francisco" userId="42a561a2-79bc-4505-892c-34e9e98872d8" providerId="ADAL" clId="{29E2B644-539F-4D1C-AF18-DC6B4E8B1EC4}" dt="2022-12-05T00:47:50.529" v="478" actId="47"/>
        <pc:sldMkLst>
          <pc:docMk/>
          <pc:sldMk cId="3487817837" sldId="318"/>
        </pc:sldMkLst>
      </pc:sldChg>
      <pc:sldChg chg="modSp mod ord modNotesTx">
        <pc:chgData name="Navarrete, Isaac Francisco" userId="42a561a2-79bc-4505-892c-34e9e98872d8" providerId="ADAL" clId="{29E2B644-539F-4D1C-AF18-DC6B4E8B1EC4}" dt="2022-12-08T22:35:16.561" v="1358" actId="20577"/>
        <pc:sldMkLst>
          <pc:docMk/>
          <pc:sldMk cId="4153811443" sldId="319"/>
        </pc:sldMkLst>
        <pc:spChg chg="mod">
          <ac:chgData name="Navarrete, Isaac Francisco" userId="42a561a2-79bc-4505-892c-34e9e98872d8" providerId="ADAL" clId="{29E2B644-539F-4D1C-AF18-DC6B4E8B1EC4}" dt="2022-12-05T00:46:09.282" v="467" actId="20577"/>
          <ac:spMkLst>
            <pc:docMk/>
            <pc:sldMk cId="4153811443" sldId="319"/>
            <ac:spMk id="2" creationId="{00000000-0000-0000-0000-000000000000}"/>
          </ac:spMkLst>
        </pc:spChg>
      </pc:sldChg>
      <pc:sldChg chg="delSp modSp del mod">
        <pc:chgData name="Navarrete, Isaac Francisco" userId="42a561a2-79bc-4505-892c-34e9e98872d8" providerId="ADAL" clId="{29E2B644-539F-4D1C-AF18-DC6B4E8B1EC4}" dt="2022-12-07T16:32:53.260" v="980" actId="47"/>
        <pc:sldMkLst>
          <pc:docMk/>
          <pc:sldMk cId="2835830822" sldId="320"/>
        </pc:sldMkLst>
        <pc:picChg chg="del mod">
          <ac:chgData name="Navarrete, Isaac Francisco" userId="42a561a2-79bc-4505-892c-34e9e98872d8" providerId="ADAL" clId="{29E2B644-539F-4D1C-AF18-DC6B4E8B1EC4}" dt="2022-12-07T16:31:28.570" v="927" actId="21"/>
          <ac:picMkLst>
            <pc:docMk/>
            <pc:sldMk cId="2835830822" sldId="320"/>
            <ac:picMk id="7" creationId="{6901CA69-88E1-DC7C-A00E-874B10120B48}"/>
          </ac:picMkLst>
        </pc:picChg>
      </pc:sldChg>
      <pc:sldChg chg="modSp mod">
        <pc:chgData name="Navarrete, Isaac Francisco" userId="42a561a2-79bc-4505-892c-34e9e98872d8" providerId="ADAL" clId="{29E2B644-539F-4D1C-AF18-DC6B4E8B1EC4}" dt="2022-12-07T16:29:21.748" v="890" actId="20577"/>
        <pc:sldMkLst>
          <pc:docMk/>
          <pc:sldMk cId="901800223" sldId="323"/>
        </pc:sldMkLst>
        <pc:spChg chg="mod">
          <ac:chgData name="Navarrete, Isaac Francisco" userId="42a561a2-79bc-4505-892c-34e9e98872d8" providerId="ADAL" clId="{29E2B644-539F-4D1C-AF18-DC6B4E8B1EC4}" dt="2022-12-07T16:29:21.748" v="890" actId="20577"/>
          <ac:spMkLst>
            <pc:docMk/>
            <pc:sldMk cId="901800223" sldId="323"/>
            <ac:spMk id="3" creationId="{00000000-0000-0000-0000-000000000000}"/>
          </ac:spMkLst>
        </pc:spChg>
      </pc:sldChg>
      <pc:sldChg chg="modSp mod">
        <pc:chgData name="Navarrete, Isaac Francisco" userId="42a561a2-79bc-4505-892c-34e9e98872d8" providerId="ADAL" clId="{29E2B644-539F-4D1C-AF18-DC6B4E8B1EC4}" dt="2022-12-07T16:29:30.926" v="907" actId="20577"/>
        <pc:sldMkLst>
          <pc:docMk/>
          <pc:sldMk cId="1398846421" sldId="324"/>
        </pc:sldMkLst>
        <pc:spChg chg="mod">
          <ac:chgData name="Navarrete, Isaac Francisco" userId="42a561a2-79bc-4505-892c-34e9e98872d8" providerId="ADAL" clId="{29E2B644-539F-4D1C-AF18-DC6B4E8B1EC4}" dt="2022-12-07T16:29:30.926" v="907" actId="20577"/>
          <ac:spMkLst>
            <pc:docMk/>
            <pc:sldMk cId="1398846421" sldId="324"/>
            <ac:spMk id="3" creationId="{00000000-0000-0000-0000-000000000000}"/>
          </ac:spMkLst>
        </pc:spChg>
        <pc:picChg chg="mod">
          <ac:chgData name="Navarrete, Isaac Francisco" userId="42a561a2-79bc-4505-892c-34e9e98872d8" providerId="ADAL" clId="{29E2B644-539F-4D1C-AF18-DC6B4E8B1EC4}" dt="2022-12-05T00:43:43.497" v="249" actId="14826"/>
          <ac:picMkLst>
            <pc:docMk/>
            <pc:sldMk cId="1398846421" sldId="324"/>
            <ac:picMk id="8" creationId="{E5B8DD77-DFB6-3BE4-2B4A-102040C0DB89}"/>
          </ac:picMkLst>
        </pc:picChg>
      </pc:sldChg>
      <pc:sldChg chg="modSp mod">
        <pc:chgData name="Navarrete, Isaac Francisco" userId="42a561a2-79bc-4505-892c-34e9e98872d8" providerId="ADAL" clId="{29E2B644-539F-4D1C-AF18-DC6B4E8B1EC4}" dt="2022-12-07T16:29:38.145" v="922" actId="20577"/>
        <pc:sldMkLst>
          <pc:docMk/>
          <pc:sldMk cId="2504225726" sldId="325"/>
        </pc:sldMkLst>
        <pc:spChg chg="mod">
          <ac:chgData name="Navarrete, Isaac Francisco" userId="42a561a2-79bc-4505-892c-34e9e98872d8" providerId="ADAL" clId="{29E2B644-539F-4D1C-AF18-DC6B4E8B1EC4}" dt="2022-12-05T00:43:56.012" v="265" actId="20577"/>
          <ac:spMkLst>
            <pc:docMk/>
            <pc:sldMk cId="2504225726" sldId="325"/>
            <ac:spMk id="2" creationId="{00000000-0000-0000-0000-000000000000}"/>
          </ac:spMkLst>
        </pc:spChg>
        <pc:spChg chg="mod">
          <ac:chgData name="Navarrete, Isaac Francisco" userId="42a561a2-79bc-4505-892c-34e9e98872d8" providerId="ADAL" clId="{29E2B644-539F-4D1C-AF18-DC6B4E8B1EC4}" dt="2022-12-07T16:29:38.145" v="922" actId="20577"/>
          <ac:spMkLst>
            <pc:docMk/>
            <pc:sldMk cId="2504225726" sldId="325"/>
            <ac:spMk id="3" creationId="{00000000-0000-0000-0000-000000000000}"/>
          </ac:spMkLst>
        </pc:spChg>
        <pc:picChg chg="mod">
          <ac:chgData name="Navarrete, Isaac Francisco" userId="42a561a2-79bc-4505-892c-34e9e98872d8" providerId="ADAL" clId="{29E2B644-539F-4D1C-AF18-DC6B4E8B1EC4}" dt="2022-12-05T00:45:04.251" v="437" actId="1076"/>
          <ac:picMkLst>
            <pc:docMk/>
            <pc:sldMk cId="2504225726" sldId="325"/>
            <ac:picMk id="8" creationId="{E5B8DD77-DFB6-3BE4-2B4A-102040C0DB89}"/>
          </ac:picMkLst>
        </pc:picChg>
      </pc:sldChg>
      <pc:sldChg chg="addSp delSp modSp add mod modNotesTx">
        <pc:chgData name="Navarrete, Isaac Francisco" userId="42a561a2-79bc-4505-892c-34e9e98872d8" providerId="ADAL" clId="{29E2B644-539F-4D1C-AF18-DC6B4E8B1EC4}" dt="2022-12-08T22:36:33.494" v="1379" actId="20577"/>
        <pc:sldMkLst>
          <pc:docMk/>
          <pc:sldMk cId="1422682909" sldId="326"/>
        </pc:sldMkLst>
        <pc:spChg chg="mod">
          <ac:chgData name="Navarrete, Isaac Francisco" userId="42a561a2-79bc-4505-892c-34e9e98872d8" providerId="ADAL" clId="{29E2B644-539F-4D1C-AF18-DC6B4E8B1EC4}" dt="2022-12-05T00:52:18.152" v="568" actId="313"/>
          <ac:spMkLst>
            <pc:docMk/>
            <pc:sldMk cId="1422682909" sldId="326"/>
            <ac:spMk id="2" creationId="{00000000-0000-0000-0000-000000000000}"/>
          </ac:spMkLst>
        </pc:spChg>
        <pc:spChg chg="mod">
          <ac:chgData name="Navarrete, Isaac Francisco" userId="42a561a2-79bc-4505-892c-34e9e98872d8" providerId="ADAL" clId="{29E2B644-539F-4D1C-AF18-DC6B4E8B1EC4}" dt="2022-12-05T00:57:11.090" v="778" actId="2711"/>
          <ac:spMkLst>
            <pc:docMk/>
            <pc:sldMk cId="1422682909" sldId="326"/>
            <ac:spMk id="4" creationId="{00000000-0000-0000-0000-000000000000}"/>
          </ac:spMkLst>
        </pc:spChg>
        <pc:spChg chg="add del mod">
          <ac:chgData name="Navarrete, Isaac Francisco" userId="42a561a2-79bc-4505-892c-34e9e98872d8" providerId="ADAL" clId="{29E2B644-539F-4D1C-AF18-DC6B4E8B1EC4}" dt="2022-12-05T00:51:15.388" v="546"/>
          <ac:spMkLst>
            <pc:docMk/>
            <pc:sldMk cId="1422682909" sldId="326"/>
            <ac:spMk id="6" creationId="{DF162401-E01F-28FD-9D52-B94904D19304}"/>
          </ac:spMkLst>
        </pc:spChg>
        <pc:spChg chg="add del mod">
          <ac:chgData name="Navarrete, Isaac Francisco" userId="42a561a2-79bc-4505-892c-34e9e98872d8" providerId="ADAL" clId="{29E2B644-539F-4D1C-AF18-DC6B4E8B1EC4}" dt="2022-12-05T00:51:58.674" v="556"/>
          <ac:spMkLst>
            <pc:docMk/>
            <pc:sldMk cId="1422682909" sldId="326"/>
            <ac:spMk id="7" creationId="{FACADB92-8318-9410-E286-B3DBB2A35125}"/>
          </ac:spMkLst>
        </pc:spChg>
        <pc:picChg chg="add del">
          <ac:chgData name="Navarrete, Isaac Francisco" userId="42a561a2-79bc-4505-892c-34e9e98872d8" providerId="ADAL" clId="{29E2B644-539F-4D1C-AF18-DC6B4E8B1EC4}" dt="2022-12-05T00:52:46.830" v="570" actId="478"/>
          <ac:picMkLst>
            <pc:docMk/>
            <pc:sldMk cId="1422682909" sldId="326"/>
            <ac:picMk id="5" creationId="{9E1BC037-DA49-9AA7-4D73-8C2674A7B2C1}"/>
          </ac:picMkLst>
        </pc:picChg>
      </pc:sldChg>
      <pc:sldChg chg="modSp add mod ord modNotesTx">
        <pc:chgData name="Navarrete, Isaac Francisco" userId="42a561a2-79bc-4505-892c-34e9e98872d8" providerId="ADAL" clId="{29E2B644-539F-4D1C-AF18-DC6B4E8B1EC4}" dt="2022-12-08T22:35:56.266" v="1375" actId="20577"/>
        <pc:sldMkLst>
          <pc:docMk/>
          <pc:sldMk cId="3799621573" sldId="327"/>
        </pc:sldMkLst>
        <pc:spChg chg="mod">
          <ac:chgData name="Navarrete, Isaac Francisco" userId="42a561a2-79bc-4505-892c-34e9e98872d8" providerId="ADAL" clId="{29E2B644-539F-4D1C-AF18-DC6B4E8B1EC4}" dt="2022-12-05T00:48:25.885" v="499" actId="20577"/>
          <ac:spMkLst>
            <pc:docMk/>
            <pc:sldMk cId="3799621573" sldId="327"/>
            <ac:spMk id="2" creationId="{00000000-0000-0000-0000-000000000000}"/>
          </ac:spMkLst>
        </pc:spChg>
        <pc:spChg chg="mod">
          <ac:chgData name="Navarrete, Isaac Francisco" userId="42a561a2-79bc-4505-892c-34e9e98872d8" providerId="ADAL" clId="{29E2B644-539F-4D1C-AF18-DC6B4E8B1EC4}" dt="2022-12-05T00:48:20.598" v="484" actId="20577"/>
          <ac:spMkLst>
            <pc:docMk/>
            <pc:sldMk cId="3799621573" sldId="327"/>
            <ac:spMk id="3" creationId="{00000000-0000-0000-0000-000000000000}"/>
          </ac:spMkLst>
        </pc:spChg>
      </pc:sldChg>
      <pc:sldChg chg="ord modNotesTx">
        <pc:chgData name="Navarrete, Isaac Francisco" userId="42a561a2-79bc-4505-892c-34e9e98872d8" providerId="ADAL" clId="{29E2B644-539F-4D1C-AF18-DC6B4E8B1EC4}" dt="2022-12-08T22:36:49.712" v="1383" actId="20577"/>
        <pc:sldMkLst>
          <pc:docMk/>
          <pc:sldMk cId="2605230193" sldId="328"/>
        </pc:sldMkLst>
      </pc:sldChg>
      <pc:sldChg chg="add del">
        <pc:chgData name="Navarrete, Isaac Francisco" userId="42a561a2-79bc-4505-892c-34e9e98872d8" providerId="ADAL" clId="{29E2B644-539F-4D1C-AF18-DC6B4E8B1EC4}" dt="2022-12-05T00:50:49.202" v="540"/>
        <pc:sldMkLst>
          <pc:docMk/>
          <pc:sldMk cId="3759997562" sldId="328"/>
        </pc:sldMkLst>
      </pc:sldChg>
      <pc:sldChg chg="del">
        <pc:chgData name="Navarrete, Isaac Francisco" userId="42a561a2-79bc-4505-892c-34e9e98872d8" providerId="ADAL" clId="{29E2B644-539F-4D1C-AF18-DC6B4E8B1EC4}" dt="2022-12-07T16:36:29.037" v="983" actId="47"/>
        <pc:sldMkLst>
          <pc:docMk/>
          <pc:sldMk cId="3400169600" sldId="330"/>
        </pc:sldMkLst>
      </pc:sldChg>
      <pc:sldChg chg="del">
        <pc:chgData name="Navarrete, Isaac Francisco" userId="42a561a2-79bc-4505-892c-34e9e98872d8" providerId="ADAL" clId="{29E2B644-539F-4D1C-AF18-DC6B4E8B1EC4}" dt="2022-12-07T16:33:17.598" v="982" actId="47"/>
        <pc:sldMkLst>
          <pc:docMk/>
          <pc:sldMk cId="2599066729" sldId="331"/>
        </pc:sldMkLst>
      </pc:sldChg>
      <pc:sldChg chg="del">
        <pc:chgData name="Navarrete, Isaac Francisco" userId="42a561a2-79bc-4505-892c-34e9e98872d8" providerId="ADAL" clId="{29E2B644-539F-4D1C-AF18-DC6B4E8B1EC4}" dt="2022-12-07T17:00:30.355" v="1192" actId="47"/>
        <pc:sldMkLst>
          <pc:docMk/>
          <pc:sldMk cId="842934792" sldId="332"/>
        </pc:sldMkLst>
      </pc:sldChg>
      <pc:sldChg chg="modNotesTx">
        <pc:chgData name="Navarrete, Isaac Francisco" userId="42a561a2-79bc-4505-892c-34e9e98872d8" providerId="ADAL" clId="{29E2B644-539F-4D1C-AF18-DC6B4E8B1EC4}" dt="2022-12-08T22:40:26.831" v="1432" actId="20577"/>
        <pc:sldMkLst>
          <pc:docMk/>
          <pc:sldMk cId="789137348" sldId="333"/>
        </pc:sldMkLst>
      </pc:sldChg>
      <pc:sldChg chg="addSp delSp modSp new del mod">
        <pc:chgData name="Navarrete, Isaac Francisco" userId="42a561a2-79bc-4505-892c-34e9e98872d8" providerId="ADAL" clId="{29E2B644-539F-4D1C-AF18-DC6B4E8B1EC4}" dt="2022-12-07T16:32:56.826" v="981" actId="47"/>
        <pc:sldMkLst>
          <pc:docMk/>
          <pc:sldMk cId="535469755" sldId="337"/>
        </pc:sldMkLst>
        <pc:spChg chg="mod">
          <ac:chgData name="Navarrete, Isaac Francisco" userId="42a561a2-79bc-4505-892c-34e9e98872d8" providerId="ADAL" clId="{29E2B644-539F-4D1C-AF18-DC6B4E8B1EC4}" dt="2022-12-07T16:31:35.389" v="946" actId="20577"/>
          <ac:spMkLst>
            <pc:docMk/>
            <pc:sldMk cId="535469755" sldId="337"/>
            <ac:spMk id="2" creationId="{05E4E9D6-1FDA-29AA-95E1-708E30A2FF0B}"/>
          </ac:spMkLst>
        </pc:spChg>
        <pc:spChg chg="del">
          <ac:chgData name="Navarrete, Isaac Francisco" userId="42a561a2-79bc-4505-892c-34e9e98872d8" providerId="ADAL" clId="{29E2B644-539F-4D1C-AF18-DC6B4E8B1EC4}" dt="2022-12-07T16:31:37.304" v="947"/>
          <ac:spMkLst>
            <pc:docMk/>
            <pc:sldMk cId="535469755" sldId="337"/>
            <ac:spMk id="4" creationId="{BDCA6C54-C7CF-9FAC-98F1-956E8BBA88A7}"/>
          </ac:spMkLst>
        </pc:spChg>
        <pc:picChg chg="add mod">
          <ac:chgData name="Navarrete, Isaac Francisco" userId="42a561a2-79bc-4505-892c-34e9e98872d8" providerId="ADAL" clId="{29E2B644-539F-4D1C-AF18-DC6B4E8B1EC4}" dt="2022-12-07T16:31:54.044" v="952" actId="1076"/>
          <ac:picMkLst>
            <pc:docMk/>
            <pc:sldMk cId="535469755" sldId="337"/>
            <ac:picMk id="5" creationId="{5945D5D8-A529-D416-892F-5B11264FAB46}"/>
          </ac:picMkLst>
        </pc:picChg>
      </pc:sldChg>
      <pc:sldChg chg="addSp delSp modSp new mod">
        <pc:chgData name="Navarrete, Isaac Francisco" userId="42a561a2-79bc-4505-892c-34e9e98872d8" providerId="ADAL" clId="{29E2B644-539F-4D1C-AF18-DC6B4E8B1EC4}" dt="2022-12-07T17:02:27.624" v="1277" actId="22"/>
        <pc:sldMkLst>
          <pc:docMk/>
          <pc:sldMk cId="3055747576" sldId="338"/>
        </pc:sldMkLst>
        <pc:spChg chg="mod">
          <ac:chgData name="Navarrete, Isaac Francisco" userId="42a561a2-79bc-4505-892c-34e9e98872d8" providerId="ADAL" clId="{29E2B644-539F-4D1C-AF18-DC6B4E8B1EC4}" dt="2022-12-07T16:32:43.488" v="978" actId="1076"/>
          <ac:spMkLst>
            <pc:docMk/>
            <pc:sldMk cId="3055747576" sldId="338"/>
            <ac:spMk id="2" creationId="{BAB4B4F3-865B-57B6-1FD1-784322BC437C}"/>
          </ac:spMkLst>
        </pc:spChg>
        <pc:spChg chg="del">
          <ac:chgData name="Navarrete, Isaac Francisco" userId="42a561a2-79bc-4505-892c-34e9e98872d8" providerId="ADAL" clId="{29E2B644-539F-4D1C-AF18-DC6B4E8B1EC4}" dt="2022-12-07T16:32:31.567" v="976" actId="478"/>
          <ac:spMkLst>
            <pc:docMk/>
            <pc:sldMk cId="3055747576" sldId="338"/>
            <ac:spMk id="3" creationId="{DC2B824A-E131-3391-130C-CAAD31B473C1}"/>
          </ac:spMkLst>
        </pc:spChg>
        <pc:spChg chg="add del">
          <ac:chgData name="Navarrete, Isaac Francisco" userId="42a561a2-79bc-4505-892c-34e9e98872d8" providerId="ADAL" clId="{29E2B644-539F-4D1C-AF18-DC6B4E8B1EC4}" dt="2022-12-07T17:02:27.624" v="1277" actId="22"/>
          <ac:spMkLst>
            <pc:docMk/>
            <pc:sldMk cId="3055747576" sldId="338"/>
            <ac:spMk id="4" creationId="{39A3EA44-CC5D-949B-A77B-1FBEE7AE3B74}"/>
          </ac:spMkLst>
        </pc:spChg>
        <pc:spChg chg="del">
          <ac:chgData name="Navarrete, Isaac Francisco" userId="42a561a2-79bc-4505-892c-34e9e98872d8" providerId="ADAL" clId="{29E2B644-539F-4D1C-AF18-DC6B4E8B1EC4}" dt="2022-12-07T16:32:28.027" v="975" actId="478"/>
          <ac:spMkLst>
            <pc:docMk/>
            <pc:sldMk cId="3055747576" sldId="338"/>
            <ac:spMk id="4" creationId="{81F3D591-6FF3-3C6C-CF86-AC080E912DFF}"/>
          </ac:spMkLst>
        </pc:spChg>
        <pc:picChg chg="add mod">
          <ac:chgData name="Navarrete, Isaac Francisco" userId="42a561a2-79bc-4505-892c-34e9e98872d8" providerId="ADAL" clId="{29E2B644-539F-4D1C-AF18-DC6B4E8B1EC4}" dt="2022-12-07T16:47:38.699" v="1132" actId="1076"/>
          <ac:picMkLst>
            <pc:docMk/>
            <pc:sldMk cId="3055747576" sldId="338"/>
            <ac:picMk id="5" creationId="{2BD15BEA-472A-01F7-807B-8DCCC64E1271}"/>
          </ac:picMkLst>
        </pc:picChg>
      </pc:sldChg>
      <pc:sldChg chg="addSp delSp modSp new del mod ord">
        <pc:chgData name="Navarrete, Isaac Francisco" userId="42a561a2-79bc-4505-892c-34e9e98872d8" providerId="ADAL" clId="{29E2B644-539F-4D1C-AF18-DC6B4E8B1EC4}" dt="2022-12-07T16:37:03.388" v="1003" actId="47"/>
        <pc:sldMkLst>
          <pc:docMk/>
          <pc:sldMk cId="1937780005" sldId="339"/>
        </pc:sldMkLst>
        <pc:spChg chg="mod">
          <ac:chgData name="Navarrete, Isaac Francisco" userId="42a561a2-79bc-4505-892c-34e9e98872d8" providerId="ADAL" clId="{29E2B644-539F-4D1C-AF18-DC6B4E8B1EC4}" dt="2022-12-07T16:36:53.231" v="1000" actId="20577"/>
          <ac:spMkLst>
            <pc:docMk/>
            <pc:sldMk cId="1937780005" sldId="339"/>
            <ac:spMk id="2" creationId="{24F5E346-1E7E-AA55-B727-B1D50204709B}"/>
          </ac:spMkLst>
        </pc:spChg>
        <pc:spChg chg="del">
          <ac:chgData name="Navarrete, Isaac Francisco" userId="42a561a2-79bc-4505-892c-34e9e98872d8" providerId="ADAL" clId="{29E2B644-539F-4D1C-AF18-DC6B4E8B1EC4}" dt="2022-12-07T16:36:59.317" v="1001"/>
          <ac:spMkLst>
            <pc:docMk/>
            <pc:sldMk cId="1937780005" sldId="339"/>
            <ac:spMk id="4" creationId="{326090CD-11C6-0C22-8C48-E1908E44ECC0}"/>
          </ac:spMkLst>
        </pc:spChg>
        <pc:picChg chg="add mod">
          <ac:chgData name="Navarrete, Isaac Francisco" userId="42a561a2-79bc-4505-892c-34e9e98872d8" providerId="ADAL" clId="{29E2B644-539F-4D1C-AF18-DC6B4E8B1EC4}" dt="2022-12-07T16:37:01.175" v="1002" actId="1076"/>
          <ac:picMkLst>
            <pc:docMk/>
            <pc:sldMk cId="1937780005" sldId="339"/>
            <ac:picMk id="5" creationId="{2B949ADC-6880-CB3F-E2F1-443653B2CC12}"/>
          </ac:picMkLst>
        </pc:picChg>
      </pc:sldChg>
      <pc:sldChg chg="addSp delSp modSp new mod ord">
        <pc:chgData name="Navarrete, Isaac Francisco" userId="42a561a2-79bc-4505-892c-34e9e98872d8" providerId="ADAL" clId="{29E2B644-539F-4D1C-AF18-DC6B4E8B1EC4}" dt="2022-12-07T17:02:15.564" v="1275" actId="1076"/>
        <pc:sldMkLst>
          <pc:docMk/>
          <pc:sldMk cId="3206368041" sldId="339"/>
        </pc:sldMkLst>
        <pc:spChg chg="mod">
          <ac:chgData name="Navarrete, Isaac Francisco" userId="42a561a2-79bc-4505-892c-34e9e98872d8" providerId="ADAL" clId="{29E2B644-539F-4D1C-AF18-DC6B4E8B1EC4}" dt="2022-12-07T16:37:46.406" v="1028" actId="1076"/>
          <ac:spMkLst>
            <pc:docMk/>
            <pc:sldMk cId="3206368041" sldId="339"/>
            <ac:spMk id="2" creationId="{52BAC05C-A173-2E90-CE9F-D3C4F12FF02C}"/>
          </ac:spMkLst>
        </pc:spChg>
        <pc:spChg chg="del">
          <ac:chgData name="Navarrete, Isaac Francisco" userId="42a561a2-79bc-4505-892c-34e9e98872d8" providerId="ADAL" clId="{29E2B644-539F-4D1C-AF18-DC6B4E8B1EC4}" dt="2022-12-07T16:37:25.794" v="1021" actId="478"/>
          <ac:spMkLst>
            <pc:docMk/>
            <pc:sldMk cId="3206368041" sldId="339"/>
            <ac:spMk id="3" creationId="{71F4D34F-1F0B-3CCE-5D6F-FFCB094E2D0D}"/>
          </ac:spMkLst>
        </pc:spChg>
        <pc:spChg chg="add del mod">
          <ac:chgData name="Navarrete, Isaac Francisco" userId="42a561a2-79bc-4505-892c-34e9e98872d8" providerId="ADAL" clId="{29E2B644-539F-4D1C-AF18-DC6B4E8B1EC4}" dt="2022-12-07T17:02:02.747" v="1273"/>
          <ac:spMkLst>
            <pc:docMk/>
            <pc:sldMk cId="3206368041" sldId="339"/>
            <ac:spMk id="3" creationId="{864AF32E-2502-7EB4-4223-3C98299D4901}"/>
          </ac:spMkLst>
        </pc:spChg>
        <pc:spChg chg="del">
          <ac:chgData name="Navarrete, Isaac Francisco" userId="42a561a2-79bc-4505-892c-34e9e98872d8" providerId="ADAL" clId="{29E2B644-539F-4D1C-AF18-DC6B4E8B1EC4}" dt="2022-12-07T16:37:23.309" v="1020" actId="478"/>
          <ac:spMkLst>
            <pc:docMk/>
            <pc:sldMk cId="3206368041" sldId="339"/>
            <ac:spMk id="4" creationId="{10C68231-2BA6-0288-2951-0D6C9C0AF3DD}"/>
          </ac:spMkLst>
        </pc:spChg>
        <pc:picChg chg="add mod">
          <ac:chgData name="Navarrete, Isaac Francisco" userId="42a561a2-79bc-4505-892c-34e9e98872d8" providerId="ADAL" clId="{29E2B644-539F-4D1C-AF18-DC6B4E8B1EC4}" dt="2022-12-07T17:02:15.564" v="1275" actId="1076"/>
          <ac:picMkLst>
            <pc:docMk/>
            <pc:sldMk cId="3206368041" sldId="339"/>
            <ac:picMk id="4" creationId="{8907549A-C972-3B8B-C9F1-0C0D1358EADD}"/>
          </ac:picMkLst>
        </pc:picChg>
        <pc:picChg chg="add mod">
          <ac:chgData name="Navarrete, Isaac Francisco" userId="42a561a2-79bc-4505-892c-34e9e98872d8" providerId="ADAL" clId="{29E2B644-539F-4D1C-AF18-DC6B4E8B1EC4}" dt="2022-12-07T16:39:04.101" v="1036" actId="1076"/>
          <ac:picMkLst>
            <pc:docMk/>
            <pc:sldMk cId="3206368041" sldId="339"/>
            <ac:picMk id="5" creationId="{66F073D5-994F-F394-6431-54079015AC1B}"/>
          </ac:picMkLst>
        </pc:picChg>
      </pc:sldChg>
      <pc:sldChg chg="addSp delSp modSp new mod ord modNotesTx">
        <pc:chgData name="Navarrete, Isaac Francisco" userId="42a561a2-79bc-4505-892c-34e9e98872d8" providerId="ADAL" clId="{29E2B644-539F-4D1C-AF18-DC6B4E8B1EC4}" dt="2022-12-08T22:38:48.849" v="1398" actId="20577"/>
        <pc:sldMkLst>
          <pc:docMk/>
          <pc:sldMk cId="676703064" sldId="340"/>
        </pc:sldMkLst>
        <pc:spChg chg="mod">
          <ac:chgData name="Navarrete, Isaac Francisco" userId="42a561a2-79bc-4505-892c-34e9e98872d8" providerId="ADAL" clId="{29E2B644-539F-4D1C-AF18-DC6B4E8B1EC4}" dt="2022-12-07T16:40:13.746" v="1076" actId="20577"/>
          <ac:spMkLst>
            <pc:docMk/>
            <pc:sldMk cId="676703064" sldId="340"/>
            <ac:spMk id="2" creationId="{C8DFA9FB-4A5E-96FA-96C4-F1BFA09AADC9}"/>
          </ac:spMkLst>
        </pc:spChg>
        <pc:spChg chg="mod">
          <ac:chgData name="Navarrete, Isaac Francisco" userId="42a561a2-79bc-4505-892c-34e9e98872d8" providerId="ADAL" clId="{29E2B644-539F-4D1C-AF18-DC6B4E8B1EC4}" dt="2022-12-07T17:01:39.090" v="1265" actId="20577"/>
          <ac:spMkLst>
            <pc:docMk/>
            <pc:sldMk cId="676703064" sldId="340"/>
            <ac:spMk id="3" creationId="{A2A273A8-FCF2-0F4C-9167-C28AAC5BAC7E}"/>
          </ac:spMkLst>
        </pc:spChg>
        <pc:spChg chg="add del">
          <ac:chgData name="Navarrete, Isaac Francisco" userId="42a561a2-79bc-4505-892c-34e9e98872d8" providerId="ADAL" clId="{29E2B644-539F-4D1C-AF18-DC6B4E8B1EC4}" dt="2022-12-07T16:40:36.823" v="1081"/>
          <ac:spMkLst>
            <pc:docMk/>
            <pc:sldMk cId="676703064" sldId="340"/>
            <ac:spMk id="4" creationId="{932CE551-A6BC-FCA2-6EB2-0FE28624F5F8}"/>
          </ac:spMkLst>
        </pc:spChg>
        <pc:spChg chg="add del mod">
          <ac:chgData name="Navarrete, Isaac Francisco" userId="42a561a2-79bc-4505-892c-34e9e98872d8" providerId="ADAL" clId="{29E2B644-539F-4D1C-AF18-DC6B4E8B1EC4}" dt="2022-12-07T16:39:58.002" v="1043"/>
          <ac:spMkLst>
            <pc:docMk/>
            <pc:sldMk cId="676703064" sldId="340"/>
            <ac:spMk id="6" creationId="{098672A7-B7AE-D827-4A3F-07B558DA2E1E}"/>
          </ac:spMkLst>
        </pc:spChg>
        <pc:picChg chg="add del mod">
          <ac:chgData name="Navarrete, Isaac Francisco" userId="42a561a2-79bc-4505-892c-34e9e98872d8" providerId="ADAL" clId="{29E2B644-539F-4D1C-AF18-DC6B4E8B1EC4}" dt="2022-12-07T16:39:58.002" v="1043"/>
          <ac:picMkLst>
            <pc:docMk/>
            <pc:sldMk cId="676703064" sldId="340"/>
            <ac:picMk id="5" creationId="{0A686A1E-F058-87F0-0387-74548E3CFF92}"/>
          </ac:picMkLst>
        </pc:picChg>
        <pc:picChg chg="add del mod">
          <ac:chgData name="Navarrete, Isaac Francisco" userId="42a561a2-79bc-4505-892c-34e9e98872d8" providerId="ADAL" clId="{29E2B644-539F-4D1C-AF18-DC6B4E8B1EC4}" dt="2022-12-07T16:40:29.333" v="1080"/>
          <ac:picMkLst>
            <pc:docMk/>
            <pc:sldMk cId="676703064" sldId="340"/>
            <ac:picMk id="7" creationId="{46A3F154-CA4F-F3A7-8602-FA0EB2A5781C}"/>
          </ac:picMkLst>
        </pc:picChg>
        <pc:picChg chg="add mod modCrop">
          <ac:chgData name="Navarrete, Isaac Francisco" userId="42a561a2-79bc-4505-892c-34e9e98872d8" providerId="ADAL" clId="{29E2B644-539F-4D1C-AF18-DC6B4E8B1EC4}" dt="2022-12-07T16:41:48.806" v="1093" actId="732"/>
          <ac:picMkLst>
            <pc:docMk/>
            <pc:sldMk cId="676703064" sldId="340"/>
            <ac:picMk id="8" creationId="{0654CA90-0679-82DD-3FAE-A8BCDE74846F}"/>
          </ac:picMkLst>
        </pc:picChg>
      </pc:sldChg>
      <pc:sldChg chg="addSp delSp modSp new mod modNotesTx">
        <pc:chgData name="Navarrete, Isaac Francisco" userId="42a561a2-79bc-4505-892c-34e9e98872d8" providerId="ADAL" clId="{29E2B644-539F-4D1C-AF18-DC6B4E8B1EC4}" dt="2022-12-08T22:39:07.691" v="1404" actId="20577"/>
        <pc:sldMkLst>
          <pc:docMk/>
          <pc:sldMk cId="2922789234" sldId="341"/>
        </pc:sldMkLst>
        <pc:spChg chg="mod">
          <ac:chgData name="Navarrete, Isaac Francisco" userId="42a561a2-79bc-4505-892c-34e9e98872d8" providerId="ADAL" clId="{29E2B644-539F-4D1C-AF18-DC6B4E8B1EC4}" dt="2022-12-07T16:42:52.112" v="1113" actId="20577"/>
          <ac:spMkLst>
            <pc:docMk/>
            <pc:sldMk cId="2922789234" sldId="341"/>
            <ac:spMk id="2" creationId="{86262590-7102-44AC-7A8C-4D4D0F5BB064}"/>
          </ac:spMkLst>
        </pc:spChg>
        <pc:spChg chg="mod">
          <ac:chgData name="Navarrete, Isaac Francisco" userId="42a561a2-79bc-4505-892c-34e9e98872d8" providerId="ADAL" clId="{29E2B644-539F-4D1C-AF18-DC6B4E8B1EC4}" dt="2022-12-07T17:01:46.866" v="1267"/>
          <ac:spMkLst>
            <pc:docMk/>
            <pc:sldMk cId="2922789234" sldId="341"/>
            <ac:spMk id="3" creationId="{9CE54E2E-DAE3-205A-89D2-F001740E98E8}"/>
          </ac:spMkLst>
        </pc:spChg>
        <pc:spChg chg="del mod">
          <ac:chgData name="Navarrete, Isaac Francisco" userId="42a561a2-79bc-4505-892c-34e9e98872d8" providerId="ADAL" clId="{29E2B644-539F-4D1C-AF18-DC6B4E8B1EC4}" dt="2022-12-07T16:43:28.937" v="1117" actId="22"/>
          <ac:spMkLst>
            <pc:docMk/>
            <pc:sldMk cId="2922789234" sldId="341"/>
            <ac:spMk id="4" creationId="{197D6A45-4D22-D1FC-FAED-2B7BDC84192A}"/>
          </ac:spMkLst>
        </pc:spChg>
        <pc:spChg chg="add del mod">
          <ac:chgData name="Navarrete, Isaac Francisco" userId="42a561a2-79bc-4505-892c-34e9e98872d8" providerId="ADAL" clId="{29E2B644-539F-4D1C-AF18-DC6B4E8B1EC4}" dt="2022-12-07T16:43:43.070" v="1122" actId="478"/>
          <ac:spMkLst>
            <pc:docMk/>
            <pc:sldMk cId="2922789234" sldId="341"/>
            <ac:spMk id="8" creationId="{8C2E62A1-4B33-2EA6-4A0D-2B5E77BCC520}"/>
          </ac:spMkLst>
        </pc:spChg>
        <pc:graphicFrameChg chg="add mod modGraphic">
          <ac:chgData name="Navarrete, Isaac Francisco" userId="42a561a2-79bc-4505-892c-34e9e98872d8" providerId="ADAL" clId="{29E2B644-539F-4D1C-AF18-DC6B4E8B1EC4}" dt="2022-12-07T16:45:00.089" v="1131" actId="1076"/>
          <ac:graphicFrameMkLst>
            <pc:docMk/>
            <pc:sldMk cId="2922789234" sldId="341"/>
            <ac:graphicFrameMk id="9" creationId="{3787FC5D-A5A5-BE78-D0C6-373D6C9268D3}"/>
          </ac:graphicFrameMkLst>
        </pc:graphicFrameChg>
        <pc:picChg chg="add del mod ord">
          <ac:chgData name="Navarrete, Isaac Francisco" userId="42a561a2-79bc-4505-892c-34e9e98872d8" providerId="ADAL" clId="{29E2B644-539F-4D1C-AF18-DC6B4E8B1EC4}" dt="2022-12-07T16:43:34.741" v="1120" actId="478"/>
          <ac:picMkLst>
            <pc:docMk/>
            <pc:sldMk cId="2922789234" sldId="341"/>
            <ac:picMk id="6" creationId="{54611F8B-700B-3482-37CA-8044516F92C0}"/>
          </ac:picMkLst>
        </pc:picChg>
      </pc:sldChg>
      <pc:sldChg chg="addSp delSp modSp new mod modNotesTx">
        <pc:chgData name="Navarrete, Isaac Francisco" userId="42a561a2-79bc-4505-892c-34e9e98872d8" providerId="ADAL" clId="{29E2B644-539F-4D1C-AF18-DC6B4E8B1EC4}" dt="2022-12-08T22:39:16.316" v="1407" actId="20577"/>
        <pc:sldMkLst>
          <pc:docMk/>
          <pc:sldMk cId="3947828765" sldId="342"/>
        </pc:sldMkLst>
        <pc:spChg chg="mod">
          <ac:chgData name="Navarrete, Isaac Francisco" userId="42a561a2-79bc-4505-892c-34e9e98872d8" providerId="ADAL" clId="{29E2B644-539F-4D1C-AF18-DC6B4E8B1EC4}" dt="2022-12-07T16:48:02.086" v="1154" actId="20577"/>
          <ac:spMkLst>
            <pc:docMk/>
            <pc:sldMk cId="3947828765" sldId="342"/>
            <ac:spMk id="2" creationId="{426F04ED-8DEF-F45F-7849-CB1A3A84D3EF}"/>
          </ac:spMkLst>
        </pc:spChg>
        <pc:spChg chg="mod">
          <ac:chgData name="Navarrete, Isaac Francisco" userId="42a561a2-79bc-4505-892c-34e9e98872d8" providerId="ADAL" clId="{29E2B644-539F-4D1C-AF18-DC6B4E8B1EC4}" dt="2022-12-07T17:02:45.415" v="1300" actId="20577"/>
          <ac:spMkLst>
            <pc:docMk/>
            <pc:sldMk cId="3947828765" sldId="342"/>
            <ac:spMk id="3" creationId="{40A11C5D-34AB-07A3-ACB7-89A9B5AACCEF}"/>
          </ac:spMkLst>
        </pc:spChg>
        <pc:spChg chg="del">
          <ac:chgData name="Navarrete, Isaac Francisco" userId="42a561a2-79bc-4505-892c-34e9e98872d8" providerId="ADAL" clId="{29E2B644-539F-4D1C-AF18-DC6B4E8B1EC4}" dt="2022-12-07T16:54:07.362" v="1155" actId="478"/>
          <ac:spMkLst>
            <pc:docMk/>
            <pc:sldMk cId="3947828765" sldId="342"/>
            <ac:spMk id="4" creationId="{E8D8ECBA-A779-8547-0F72-CC0E3F1884DC}"/>
          </ac:spMkLst>
        </pc:spChg>
        <pc:graphicFrameChg chg="add mod modGraphic">
          <ac:chgData name="Navarrete, Isaac Francisco" userId="42a561a2-79bc-4505-892c-34e9e98872d8" providerId="ADAL" clId="{29E2B644-539F-4D1C-AF18-DC6B4E8B1EC4}" dt="2022-12-07T16:58:00.336" v="1191" actId="14100"/>
          <ac:graphicFrameMkLst>
            <pc:docMk/>
            <pc:sldMk cId="3947828765" sldId="342"/>
            <ac:graphicFrameMk id="5" creationId="{A9AD9AFA-0D6F-B59E-2BA6-3450ABE06289}"/>
          </ac:graphicFrameMkLst>
        </pc:graphicFrameChg>
        <pc:graphicFrameChg chg="add del mod">
          <ac:chgData name="Navarrete, Isaac Francisco" userId="42a561a2-79bc-4505-892c-34e9e98872d8" providerId="ADAL" clId="{29E2B644-539F-4D1C-AF18-DC6B4E8B1EC4}" dt="2022-12-07T16:57:28.904" v="1184"/>
          <ac:graphicFrameMkLst>
            <pc:docMk/>
            <pc:sldMk cId="3947828765" sldId="342"/>
            <ac:graphicFrameMk id="6" creationId="{FC262509-8589-434A-C0D6-0B8207A18EDE}"/>
          </ac:graphicFrameMkLst>
        </pc:graphicFrameChg>
      </pc:sldChg>
      <pc:sldChg chg="modSp mod">
        <pc:chgData name="Navarrete, Isaac Francisco" userId="42a561a2-79bc-4505-892c-34e9e98872d8" providerId="ADAL" clId="{29E2B644-539F-4D1C-AF18-DC6B4E8B1EC4}" dt="2022-12-08T22:09:36.383" v="1347" actId="1076"/>
        <pc:sldMkLst>
          <pc:docMk/>
          <pc:sldMk cId="1260958843" sldId="343"/>
        </pc:sldMkLst>
        <pc:spChg chg="mod">
          <ac:chgData name="Navarrete, Isaac Francisco" userId="42a561a2-79bc-4505-892c-34e9e98872d8" providerId="ADAL" clId="{29E2B644-539F-4D1C-AF18-DC6B4E8B1EC4}" dt="2022-12-08T22:07:48.066" v="1336" actId="20577"/>
          <ac:spMkLst>
            <pc:docMk/>
            <pc:sldMk cId="1260958843" sldId="343"/>
            <ac:spMk id="10" creationId="{B976F12C-CDD4-ACFF-EFE6-D5317DE2A5F2}"/>
          </ac:spMkLst>
        </pc:spChg>
        <pc:picChg chg="mod modCrop">
          <ac:chgData name="Navarrete, Isaac Francisco" userId="42a561a2-79bc-4505-892c-34e9e98872d8" providerId="ADAL" clId="{29E2B644-539F-4D1C-AF18-DC6B4E8B1EC4}" dt="2022-12-08T22:09:36.383" v="1347" actId="1076"/>
          <ac:picMkLst>
            <pc:docMk/>
            <pc:sldMk cId="1260958843" sldId="343"/>
            <ac:picMk id="14" creationId="{B6D0250A-66F7-BAF6-7088-11080524D9AE}"/>
          </ac:picMkLst>
        </pc:picChg>
      </pc:sldChg>
      <pc:sldChg chg="modNotesTx">
        <pc:chgData name="Navarrete, Isaac Francisco" userId="42a561a2-79bc-4505-892c-34e9e98872d8" providerId="ADAL" clId="{29E2B644-539F-4D1C-AF18-DC6B4E8B1EC4}" dt="2022-12-08T22:36:56.292" v="1385" actId="20577"/>
        <pc:sldMkLst>
          <pc:docMk/>
          <pc:sldMk cId="1950738723" sldId="347"/>
        </pc:sldMkLst>
      </pc:sldChg>
      <pc:sldChg chg="modNotesTx">
        <pc:chgData name="Navarrete, Isaac Francisco" userId="42a561a2-79bc-4505-892c-34e9e98872d8" providerId="ADAL" clId="{29E2B644-539F-4D1C-AF18-DC6B4E8B1EC4}" dt="2022-12-08T22:38:32.340" v="1392" actId="20577"/>
        <pc:sldMkLst>
          <pc:docMk/>
          <pc:sldMk cId="1259186309" sldId="348"/>
        </pc:sldMkLst>
      </pc:sldChg>
      <pc:sldChg chg="modNotesTx">
        <pc:chgData name="Navarrete, Isaac Francisco" userId="42a561a2-79bc-4505-892c-34e9e98872d8" providerId="ADAL" clId="{29E2B644-539F-4D1C-AF18-DC6B4E8B1EC4}" dt="2022-12-08T22:38:40.906" v="1395" actId="20577"/>
        <pc:sldMkLst>
          <pc:docMk/>
          <pc:sldMk cId="2268704558" sldId="349"/>
        </pc:sldMkLst>
      </pc:sldChg>
      <pc:sldChg chg="modNotesTx">
        <pc:chgData name="Navarrete, Isaac Francisco" userId="42a561a2-79bc-4505-892c-34e9e98872d8" providerId="ADAL" clId="{29E2B644-539F-4D1C-AF18-DC6B4E8B1EC4}" dt="2022-12-08T22:36:41.051" v="1381" actId="20577"/>
        <pc:sldMkLst>
          <pc:docMk/>
          <pc:sldMk cId="2296788892" sldId="350"/>
        </pc:sldMkLst>
      </pc:sldChg>
      <pc:sldChg chg="modNotesTx">
        <pc:chgData name="Navarrete, Isaac Francisco" userId="42a561a2-79bc-4505-892c-34e9e98872d8" providerId="ADAL" clId="{29E2B644-539F-4D1C-AF18-DC6B4E8B1EC4}" dt="2022-12-08T22:38:58.340" v="1401" actId="20577"/>
        <pc:sldMkLst>
          <pc:docMk/>
          <pc:sldMk cId="1714548985" sldId="351"/>
        </pc:sldMkLst>
      </pc:sldChg>
      <pc:sldChg chg="modNotesTx">
        <pc:chgData name="Navarrete, Isaac Francisco" userId="42a561a2-79bc-4505-892c-34e9e98872d8" providerId="ADAL" clId="{29E2B644-539F-4D1C-AF18-DC6B4E8B1EC4}" dt="2022-12-08T22:37:11.134" v="1387" actId="20577"/>
        <pc:sldMkLst>
          <pc:docMk/>
          <pc:sldMk cId="4094327369" sldId="352"/>
        </pc:sldMkLst>
      </pc:sldChg>
      <pc:sldChg chg="modNotesTx">
        <pc:chgData name="Navarrete, Isaac Francisco" userId="42a561a2-79bc-4505-892c-34e9e98872d8" providerId="ADAL" clId="{29E2B644-539F-4D1C-AF18-DC6B4E8B1EC4}" dt="2022-12-08T22:39:23.304" v="1411" actId="20577"/>
        <pc:sldMkLst>
          <pc:docMk/>
          <pc:sldMk cId="3773025883" sldId="353"/>
        </pc:sldMkLst>
      </pc:sldChg>
      <pc:sldChg chg="modNotesTx">
        <pc:chgData name="Navarrete, Isaac Francisco" userId="42a561a2-79bc-4505-892c-34e9e98872d8" providerId="ADAL" clId="{29E2B644-539F-4D1C-AF18-DC6B4E8B1EC4}" dt="2022-12-08T22:40:05.252" v="1423" actId="20577"/>
        <pc:sldMkLst>
          <pc:docMk/>
          <pc:sldMk cId="2154267882" sldId="357"/>
        </pc:sldMkLst>
      </pc:sldChg>
      <pc:sldChg chg="modNotesTx">
        <pc:chgData name="Navarrete, Isaac Francisco" userId="42a561a2-79bc-4505-892c-34e9e98872d8" providerId="ADAL" clId="{29E2B644-539F-4D1C-AF18-DC6B4E8B1EC4}" dt="2022-12-08T22:39:34.804" v="1417" actId="20577"/>
        <pc:sldMkLst>
          <pc:docMk/>
          <pc:sldMk cId="388167298" sldId="359"/>
        </pc:sldMkLst>
      </pc:sldChg>
      <pc:sldChg chg="modNotesTx">
        <pc:chgData name="Navarrete, Isaac Francisco" userId="42a561a2-79bc-4505-892c-34e9e98872d8" providerId="ADAL" clId="{29E2B644-539F-4D1C-AF18-DC6B4E8B1EC4}" dt="2022-12-08T22:40:09.019" v="1425" actId="20577"/>
        <pc:sldMkLst>
          <pc:docMk/>
          <pc:sldMk cId="988228613" sldId="360"/>
        </pc:sldMkLst>
      </pc:sldChg>
      <pc:sldChg chg="modNotesTx">
        <pc:chgData name="Navarrete, Isaac Francisco" userId="42a561a2-79bc-4505-892c-34e9e98872d8" providerId="ADAL" clId="{29E2B644-539F-4D1C-AF18-DC6B4E8B1EC4}" dt="2022-12-08T22:40:18.945" v="1427" actId="20577"/>
        <pc:sldMkLst>
          <pc:docMk/>
          <pc:sldMk cId="2771829880" sldId="361"/>
        </pc:sldMkLst>
      </pc:sldChg>
      <pc:sldChg chg="modNotesTx">
        <pc:chgData name="Navarrete, Isaac Francisco" userId="42a561a2-79bc-4505-892c-34e9e98872d8" providerId="ADAL" clId="{29E2B644-539F-4D1C-AF18-DC6B4E8B1EC4}" dt="2022-12-08T22:39:43.267" v="1421" actId="20577"/>
        <pc:sldMkLst>
          <pc:docMk/>
          <pc:sldMk cId="611082315" sldId="362"/>
        </pc:sldMkLst>
      </pc:sldChg>
      <pc:sldChg chg="modNotesTx">
        <pc:chgData name="Navarrete, Isaac Francisco" userId="42a561a2-79bc-4505-892c-34e9e98872d8" providerId="ADAL" clId="{29E2B644-539F-4D1C-AF18-DC6B4E8B1EC4}" dt="2022-12-08T22:41:38.607" v="1451" actId="20577"/>
        <pc:sldMkLst>
          <pc:docMk/>
          <pc:sldMk cId="3116940211" sldId="363"/>
        </pc:sldMkLst>
      </pc:sldChg>
      <pc:sldChg chg="modNotesTx">
        <pc:chgData name="Navarrete, Isaac Francisco" userId="42a561a2-79bc-4505-892c-34e9e98872d8" providerId="ADAL" clId="{29E2B644-539F-4D1C-AF18-DC6B4E8B1EC4}" dt="2022-12-08T22:40:30.660" v="1437" actId="20577"/>
        <pc:sldMkLst>
          <pc:docMk/>
          <pc:sldMk cId="169971923" sldId="364"/>
        </pc:sldMkLst>
      </pc:sldChg>
      <pc:sldChg chg="modNotesTx">
        <pc:chgData name="Navarrete, Isaac Francisco" userId="42a561a2-79bc-4505-892c-34e9e98872d8" providerId="ADAL" clId="{29E2B644-539F-4D1C-AF18-DC6B4E8B1EC4}" dt="2022-12-08T22:40:48.080" v="1441" actId="20577"/>
        <pc:sldMkLst>
          <pc:docMk/>
          <pc:sldMk cId="2300610086" sldId="365"/>
        </pc:sldMkLst>
      </pc:sldChg>
      <pc:sldChg chg="modNotesTx">
        <pc:chgData name="Navarrete, Isaac Francisco" userId="42a561a2-79bc-4505-892c-34e9e98872d8" providerId="ADAL" clId="{29E2B644-539F-4D1C-AF18-DC6B4E8B1EC4}" dt="2022-12-08T22:41:05.317" v="1444" actId="20577"/>
        <pc:sldMkLst>
          <pc:docMk/>
          <pc:sldMk cId="3593442745" sldId="366"/>
        </pc:sldMkLst>
      </pc:sldChg>
      <pc:sldChg chg="modNotesTx">
        <pc:chgData name="Navarrete, Isaac Francisco" userId="42a561a2-79bc-4505-892c-34e9e98872d8" providerId="ADAL" clId="{29E2B644-539F-4D1C-AF18-DC6B4E8B1EC4}" dt="2022-12-08T22:41:49.207" v="1456" actId="20577"/>
        <pc:sldMkLst>
          <pc:docMk/>
          <pc:sldMk cId="142816736" sldId="367"/>
        </pc:sldMkLst>
      </pc:sldChg>
      <pc:sldChg chg="modNotesTx">
        <pc:chgData name="Navarrete, Isaac Francisco" userId="42a561a2-79bc-4505-892c-34e9e98872d8" providerId="ADAL" clId="{29E2B644-539F-4D1C-AF18-DC6B4E8B1EC4}" dt="2022-12-08T22:41:53.730" v="1461" actId="20577"/>
        <pc:sldMkLst>
          <pc:docMk/>
          <pc:sldMk cId="2318857384" sldId="368"/>
        </pc:sldMkLst>
      </pc:sldChg>
      <pc:sldChg chg="modNotesTx">
        <pc:chgData name="Navarrete, Isaac Francisco" userId="42a561a2-79bc-4505-892c-34e9e98872d8" providerId="ADAL" clId="{29E2B644-539F-4D1C-AF18-DC6B4E8B1EC4}" dt="2022-12-08T22:42:01.054" v="1463" actId="20577"/>
        <pc:sldMkLst>
          <pc:docMk/>
          <pc:sldMk cId="2117109319" sldId="370"/>
        </pc:sldMkLst>
      </pc:sldChg>
    </pc:docChg>
  </pc:docChgLst>
  <pc:docChgLst>
    <pc:chgData name="Herrington, Ryan" userId="S::ryanherr@iu.edu::cae29549-85d3-411c-a56a-679fbb5606f9" providerId="AD" clId="Web-{13A2BA0E-D909-20BE-3E7E-9121AEDBE456}"/>
    <pc:docChg chg="modSld">
      <pc:chgData name="Herrington, Ryan" userId="S::ryanherr@iu.edu::cae29549-85d3-411c-a56a-679fbb5606f9" providerId="AD" clId="Web-{13A2BA0E-D909-20BE-3E7E-9121AEDBE456}" dt="2023-04-14T17:21:37.240" v="217" actId="20577"/>
      <pc:docMkLst>
        <pc:docMk/>
      </pc:docMkLst>
      <pc:sldChg chg="modSp">
        <pc:chgData name="Herrington, Ryan" userId="S::ryanherr@iu.edu::cae29549-85d3-411c-a56a-679fbb5606f9" providerId="AD" clId="Web-{13A2BA0E-D909-20BE-3E7E-9121AEDBE456}" dt="2023-04-14T17:21:37.240" v="217" actId="20577"/>
        <pc:sldMkLst>
          <pc:docMk/>
          <pc:sldMk cId="2799699045" sldId="322"/>
        </pc:sldMkLst>
        <pc:spChg chg="mod">
          <ac:chgData name="Herrington, Ryan" userId="S::ryanherr@iu.edu::cae29549-85d3-411c-a56a-679fbb5606f9" providerId="AD" clId="Web-{13A2BA0E-D909-20BE-3E7E-9121AEDBE456}" dt="2023-04-14T17:21:37.240" v="217" actId="20577"/>
          <ac:spMkLst>
            <pc:docMk/>
            <pc:sldMk cId="2799699045" sldId="322"/>
            <ac:spMk id="4" creationId="{CB9727CA-C44C-24B7-93B1-643A871F26A2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47.096" v="16" actId="20577"/>
        <pc:sldMkLst>
          <pc:docMk/>
          <pc:sldMk cId="789137348" sldId="333"/>
        </pc:sldMkLst>
        <pc:spChg chg="mod">
          <ac:chgData name="Herrington, Ryan" userId="S::ryanherr@iu.edu::cae29549-85d3-411c-a56a-679fbb5606f9" providerId="AD" clId="Web-{13A2BA0E-D909-20BE-3E7E-9121AEDBE456}" dt="2023-04-14T17:09:47.096" v="16" actId="20577"/>
          <ac:spMkLst>
            <pc:docMk/>
            <pc:sldMk cId="789137348" sldId="333"/>
            <ac:spMk id="5" creationId="{6849C6A5-086C-0F83-4906-4863610BB06F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08.111" v="3" actId="20577"/>
        <pc:sldMkLst>
          <pc:docMk/>
          <pc:sldMk cId="676703064" sldId="340"/>
        </pc:sldMkLst>
        <pc:spChg chg="mod">
          <ac:chgData name="Herrington, Ryan" userId="S::ryanherr@iu.edu::cae29549-85d3-411c-a56a-679fbb5606f9" providerId="AD" clId="Web-{13A2BA0E-D909-20BE-3E7E-9121AEDBE456}" dt="2023-04-14T17:09:08.111" v="3" actId="20577"/>
          <ac:spMkLst>
            <pc:docMk/>
            <pc:sldMk cId="676703064" sldId="340"/>
            <ac:spMk id="7" creationId="{EA420644-CF2A-B19A-17BB-123A42CBE822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15.408" v="5" actId="20577"/>
        <pc:sldMkLst>
          <pc:docMk/>
          <pc:sldMk cId="2922789234" sldId="341"/>
        </pc:sldMkLst>
        <pc:spChg chg="mod">
          <ac:chgData name="Herrington, Ryan" userId="S::ryanherr@iu.edu::cae29549-85d3-411c-a56a-679fbb5606f9" providerId="AD" clId="Web-{13A2BA0E-D909-20BE-3E7E-9121AEDBE456}" dt="2023-04-14T17:09:15.408" v="5" actId="20577"/>
          <ac:spMkLst>
            <pc:docMk/>
            <pc:sldMk cId="2922789234" sldId="341"/>
            <ac:spMk id="7" creationId="{4711D625-46D7-7D97-FF18-58B2667AA0FA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18.846" v="7" actId="20577"/>
        <pc:sldMkLst>
          <pc:docMk/>
          <pc:sldMk cId="3947828765" sldId="342"/>
        </pc:sldMkLst>
        <pc:spChg chg="mod">
          <ac:chgData name="Herrington, Ryan" userId="S::ryanherr@iu.edu::cae29549-85d3-411c-a56a-679fbb5606f9" providerId="AD" clId="Web-{13A2BA0E-D909-20BE-3E7E-9121AEDBE456}" dt="2023-04-14T17:09:18.846" v="7" actId="20577"/>
          <ac:spMkLst>
            <pc:docMk/>
            <pc:sldMk cId="3947828765" sldId="342"/>
            <ac:spMk id="8" creationId="{B3F43150-FEC0-6427-C54F-75B0BC17162C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8:59.939" v="1" actId="20577"/>
        <pc:sldMkLst>
          <pc:docMk/>
          <pc:sldMk cId="1259186309" sldId="348"/>
        </pc:sldMkLst>
        <pc:spChg chg="mod">
          <ac:chgData name="Herrington, Ryan" userId="S::ryanherr@iu.edu::cae29549-85d3-411c-a56a-679fbb5606f9" providerId="AD" clId="Web-{13A2BA0E-D909-20BE-3E7E-9121AEDBE456}" dt="2023-04-14T17:08:59.939" v="1" actId="20577"/>
          <ac:spMkLst>
            <pc:docMk/>
            <pc:sldMk cId="1259186309" sldId="348"/>
            <ac:spMk id="5" creationId="{9B6F981A-0907-ACCC-95D8-F969F564E448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03.142" v="2" actId="20577"/>
        <pc:sldMkLst>
          <pc:docMk/>
          <pc:sldMk cId="2268704558" sldId="349"/>
        </pc:sldMkLst>
        <pc:spChg chg="mod">
          <ac:chgData name="Herrington, Ryan" userId="S::ryanherr@iu.edu::cae29549-85d3-411c-a56a-679fbb5606f9" providerId="AD" clId="Web-{13A2BA0E-D909-20BE-3E7E-9121AEDBE456}" dt="2023-04-14T17:09:03.142" v="2" actId="20577"/>
          <ac:spMkLst>
            <pc:docMk/>
            <pc:sldMk cId="2268704558" sldId="349"/>
            <ac:spMk id="6" creationId="{DBD0311E-5F13-8D5C-6D69-C1036FFE8750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11.814" v="4" actId="20577"/>
        <pc:sldMkLst>
          <pc:docMk/>
          <pc:sldMk cId="1714548985" sldId="351"/>
        </pc:sldMkLst>
        <pc:spChg chg="mod">
          <ac:chgData name="Herrington, Ryan" userId="S::ryanherr@iu.edu::cae29549-85d3-411c-a56a-679fbb5606f9" providerId="AD" clId="Web-{13A2BA0E-D909-20BE-3E7E-9121AEDBE456}" dt="2023-04-14T17:09:11.814" v="4" actId="20577"/>
          <ac:spMkLst>
            <pc:docMk/>
            <pc:sldMk cId="1714548985" sldId="351"/>
            <ac:spMk id="5" creationId="{41957FF9-16A2-C5DA-2C0C-BF629E4B301F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8:54.283" v="0" actId="20577"/>
        <pc:sldMkLst>
          <pc:docMk/>
          <pc:sldMk cId="4094327369" sldId="352"/>
        </pc:sldMkLst>
        <pc:spChg chg="mod">
          <ac:chgData name="Herrington, Ryan" userId="S::ryanherr@iu.edu::cae29549-85d3-411c-a56a-679fbb5606f9" providerId="AD" clId="Web-{13A2BA0E-D909-20BE-3E7E-9121AEDBE456}" dt="2023-04-14T17:08:54.283" v="0" actId="20577"/>
          <ac:spMkLst>
            <pc:docMk/>
            <pc:sldMk cId="4094327369" sldId="352"/>
            <ac:spMk id="5" creationId="{6B716BDC-64C5-802C-5E94-718CF42D754C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22.377" v="8" actId="20577"/>
        <pc:sldMkLst>
          <pc:docMk/>
          <pc:sldMk cId="3773025883" sldId="353"/>
        </pc:sldMkLst>
        <pc:spChg chg="mod">
          <ac:chgData name="Herrington, Ryan" userId="S::ryanherr@iu.edu::cae29549-85d3-411c-a56a-679fbb5606f9" providerId="AD" clId="Web-{13A2BA0E-D909-20BE-3E7E-9121AEDBE456}" dt="2023-04-14T17:09:22.377" v="8" actId="20577"/>
          <ac:spMkLst>
            <pc:docMk/>
            <pc:sldMk cId="3773025883" sldId="353"/>
            <ac:spMk id="5" creationId="{41150F08-EC50-7A72-A521-2AADFCA8D6E8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28.174" v="9" actId="20577"/>
        <pc:sldMkLst>
          <pc:docMk/>
          <pc:sldMk cId="2624481261" sldId="354"/>
        </pc:sldMkLst>
        <pc:spChg chg="mod">
          <ac:chgData name="Herrington, Ryan" userId="S::ryanherr@iu.edu::cae29549-85d3-411c-a56a-679fbb5606f9" providerId="AD" clId="Web-{13A2BA0E-D909-20BE-3E7E-9121AEDBE456}" dt="2023-04-14T17:09:28.174" v="9" actId="20577"/>
          <ac:spMkLst>
            <pc:docMk/>
            <pc:sldMk cId="2624481261" sldId="354"/>
            <ac:spMk id="23" creationId="{828FDC13-0B3D-5F41-DF01-FE4BC92780F3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38.721" v="13" actId="20577"/>
        <pc:sldMkLst>
          <pc:docMk/>
          <pc:sldMk cId="2154267882" sldId="357"/>
        </pc:sldMkLst>
        <pc:spChg chg="mod">
          <ac:chgData name="Herrington, Ryan" userId="S::ryanherr@iu.edu::cae29549-85d3-411c-a56a-679fbb5606f9" providerId="AD" clId="Web-{13A2BA0E-D909-20BE-3E7E-9121AEDBE456}" dt="2023-04-14T17:09:38.721" v="13" actId="20577"/>
          <ac:spMkLst>
            <pc:docMk/>
            <pc:sldMk cId="2154267882" sldId="357"/>
            <ac:spMk id="5" creationId="{362015C8-90B6-5994-E3F8-3BF8DA21939B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32.080" v="11" actId="20577"/>
        <pc:sldMkLst>
          <pc:docMk/>
          <pc:sldMk cId="388167298" sldId="359"/>
        </pc:sldMkLst>
        <pc:spChg chg="mod">
          <ac:chgData name="Herrington, Ryan" userId="S::ryanherr@iu.edu::cae29549-85d3-411c-a56a-679fbb5606f9" providerId="AD" clId="Web-{13A2BA0E-D909-20BE-3E7E-9121AEDBE456}" dt="2023-04-14T17:09:32.080" v="11" actId="20577"/>
          <ac:spMkLst>
            <pc:docMk/>
            <pc:sldMk cId="388167298" sldId="359"/>
            <ac:spMk id="4" creationId="{2F6B18E8-175F-1562-8087-2F98D2F895AF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41.206" v="14" actId="20577"/>
        <pc:sldMkLst>
          <pc:docMk/>
          <pc:sldMk cId="988228613" sldId="360"/>
        </pc:sldMkLst>
        <pc:spChg chg="mod">
          <ac:chgData name="Herrington, Ryan" userId="S::ryanherr@iu.edu::cae29549-85d3-411c-a56a-679fbb5606f9" providerId="AD" clId="Web-{13A2BA0E-D909-20BE-3E7E-9121AEDBE456}" dt="2023-04-14T17:09:41.206" v="14" actId="20577"/>
          <ac:spMkLst>
            <pc:docMk/>
            <pc:sldMk cId="988228613" sldId="360"/>
            <ac:spMk id="7" creationId="{365FF47C-54B7-47AD-AAC6-1AD8A7C057AD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44.253" v="15" actId="20577"/>
        <pc:sldMkLst>
          <pc:docMk/>
          <pc:sldMk cId="2771829880" sldId="361"/>
        </pc:sldMkLst>
        <pc:spChg chg="mod">
          <ac:chgData name="Herrington, Ryan" userId="S::ryanherr@iu.edu::cae29549-85d3-411c-a56a-679fbb5606f9" providerId="AD" clId="Web-{13A2BA0E-D909-20BE-3E7E-9121AEDBE456}" dt="2023-04-14T17:09:44.253" v="15" actId="20577"/>
          <ac:spMkLst>
            <pc:docMk/>
            <pc:sldMk cId="2771829880" sldId="361"/>
            <ac:spMk id="7" creationId="{25F85077-19D9-0F14-7FC4-AC2B78386BEF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35.362" v="12" actId="20577"/>
        <pc:sldMkLst>
          <pc:docMk/>
          <pc:sldMk cId="611082315" sldId="362"/>
        </pc:sldMkLst>
        <pc:spChg chg="mod">
          <ac:chgData name="Herrington, Ryan" userId="S::ryanherr@iu.edu::cae29549-85d3-411c-a56a-679fbb5606f9" providerId="AD" clId="Web-{13A2BA0E-D909-20BE-3E7E-9121AEDBE456}" dt="2023-04-14T17:09:35.362" v="12" actId="20577"/>
          <ac:spMkLst>
            <pc:docMk/>
            <pc:sldMk cId="611082315" sldId="362"/>
            <ac:spMk id="4" creationId="{4C341AB1-A8A0-3B42-2203-6B212D7FF24B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10:00.581" v="21" actId="20577"/>
        <pc:sldMkLst>
          <pc:docMk/>
          <pc:sldMk cId="3116940211" sldId="363"/>
        </pc:sldMkLst>
        <pc:spChg chg="mod">
          <ac:chgData name="Herrington, Ryan" userId="S::ryanherr@iu.edu::cae29549-85d3-411c-a56a-679fbb5606f9" providerId="AD" clId="Web-{13A2BA0E-D909-20BE-3E7E-9121AEDBE456}" dt="2023-04-14T17:10:00.581" v="21" actId="20577"/>
          <ac:spMkLst>
            <pc:docMk/>
            <pc:sldMk cId="3116940211" sldId="363"/>
            <ac:spMk id="5" creationId="{AB9B3034-ADC8-27B3-5EEA-B19DFB341E00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50.362" v="18" actId="20577"/>
        <pc:sldMkLst>
          <pc:docMk/>
          <pc:sldMk cId="169971923" sldId="364"/>
        </pc:sldMkLst>
        <pc:spChg chg="mod">
          <ac:chgData name="Herrington, Ryan" userId="S::ryanherr@iu.edu::cae29549-85d3-411c-a56a-679fbb5606f9" providerId="AD" clId="Web-{13A2BA0E-D909-20BE-3E7E-9121AEDBE456}" dt="2023-04-14T17:09:50.362" v="18" actId="20577"/>
          <ac:spMkLst>
            <pc:docMk/>
            <pc:sldMk cId="169971923" sldId="364"/>
            <ac:spMk id="10" creationId="{FB366996-8956-B4FE-3FC2-C66535242BFD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54.300" v="19" actId="20577"/>
        <pc:sldMkLst>
          <pc:docMk/>
          <pc:sldMk cId="2300610086" sldId="365"/>
        </pc:sldMkLst>
        <pc:spChg chg="mod">
          <ac:chgData name="Herrington, Ryan" userId="S::ryanherr@iu.edu::cae29549-85d3-411c-a56a-679fbb5606f9" providerId="AD" clId="Web-{13A2BA0E-D909-20BE-3E7E-9121AEDBE456}" dt="2023-04-14T17:09:54.300" v="19" actId="20577"/>
          <ac:spMkLst>
            <pc:docMk/>
            <pc:sldMk cId="2300610086" sldId="365"/>
            <ac:spMk id="3" creationId="{E7A0764A-73FB-8AB3-17AF-408D0A7CA791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09:57.831" v="20" actId="20577"/>
        <pc:sldMkLst>
          <pc:docMk/>
          <pc:sldMk cId="3593442745" sldId="366"/>
        </pc:sldMkLst>
        <pc:spChg chg="mod">
          <ac:chgData name="Herrington, Ryan" userId="S::ryanherr@iu.edu::cae29549-85d3-411c-a56a-679fbb5606f9" providerId="AD" clId="Web-{13A2BA0E-D909-20BE-3E7E-9121AEDBE456}" dt="2023-04-14T17:09:57.831" v="20" actId="20577"/>
          <ac:spMkLst>
            <pc:docMk/>
            <pc:sldMk cId="3593442745" sldId="366"/>
            <ac:spMk id="3" creationId="{8CF3B428-901E-4D00-419A-FC3E28C4F6FF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10:06.269" v="23" actId="20577"/>
        <pc:sldMkLst>
          <pc:docMk/>
          <pc:sldMk cId="142816736" sldId="367"/>
        </pc:sldMkLst>
        <pc:spChg chg="mod">
          <ac:chgData name="Herrington, Ryan" userId="S::ryanherr@iu.edu::cae29549-85d3-411c-a56a-679fbb5606f9" providerId="AD" clId="Web-{13A2BA0E-D909-20BE-3E7E-9121AEDBE456}" dt="2023-04-14T17:10:06.269" v="23" actId="20577"/>
          <ac:spMkLst>
            <pc:docMk/>
            <pc:sldMk cId="142816736" sldId="367"/>
            <ac:spMk id="10" creationId="{FAAD494F-5754-7FB4-E03B-C81A36604122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15:04.933" v="93" actId="20577"/>
        <pc:sldMkLst>
          <pc:docMk/>
          <pc:sldMk cId="2318857384" sldId="368"/>
        </pc:sldMkLst>
        <pc:spChg chg="mod">
          <ac:chgData name="Herrington, Ryan" userId="S::ryanherr@iu.edu::cae29549-85d3-411c-a56a-679fbb5606f9" providerId="AD" clId="Web-{13A2BA0E-D909-20BE-3E7E-9121AEDBE456}" dt="2023-04-14T17:15:04.917" v="91" actId="20577"/>
          <ac:spMkLst>
            <pc:docMk/>
            <pc:sldMk cId="2318857384" sldId="368"/>
            <ac:spMk id="2" creationId="{86262590-7102-44AC-7A8C-4D4D0F5BB064}"/>
          </ac:spMkLst>
        </pc:spChg>
        <pc:spChg chg="mod">
          <ac:chgData name="Herrington, Ryan" userId="S::ryanherr@iu.edu::cae29549-85d3-411c-a56a-679fbb5606f9" providerId="AD" clId="Web-{13A2BA0E-D909-20BE-3E7E-9121AEDBE456}" dt="2023-04-14T17:15:04.917" v="92" actId="20577"/>
          <ac:spMkLst>
            <pc:docMk/>
            <pc:sldMk cId="2318857384" sldId="368"/>
            <ac:spMk id="8" creationId="{E48F4BFE-AFD3-F970-A3EB-D8F5EAF1B0B7}"/>
          </ac:spMkLst>
        </pc:spChg>
        <pc:spChg chg="mod">
          <ac:chgData name="Herrington, Ryan" userId="S::ryanherr@iu.edu::cae29549-85d3-411c-a56a-679fbb5606f9" providerId="AD" clId="Web-{13A2BA0E-D909-20BE-3E7E-9121AEDBE456}" dt="2023-04-14T17:15:04.933" v="93" actId="20577"/>
          <ac:spMkLst>
            <pc:docMk/>
            <pc:sldMk cId="2318857384" sldId="368"/>
            <ac:spMk id="11" creationId="{E16BCAD0-FEEC-F7F0-A0AF-51E2AEAB8BA9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16:17.560" v="111" actId="20577"/>
        <pc:sldMkLst>
          <pc:docMk/>
          <pc:sldMk cId="246049332" sldId="369"/>
        </pc:sldMkLst>
        <pc:spChg chg="mod">
          <ac:chgData name="Herrington, Ryan" userId="S::ryanherr@iu.edu::cae29549-85d3-411c-a56a-679fbb5606f9" providerId="AD" clId="Web-{13A2BA0E-D909-20BE-3E7E-9121AEDBE456}" dt="2023-04-14T17:16:17.544" v="109" actId="20577"/>
          <ac:spMkLst>
            <pc:docMk/>
            <pc:sldMk cId="246049332" sldId="369"/>
            <ac:spMk id="2" creationId="{86262590-7102-44AC-7A8C-4D4D0F5BB064}"/>
          </ac:spMkLst>
        </pc:spChg>
        <pc:spChg chg="mod">
          <ac:chgData name="Herrington, Ryan" userId="S::ryanherr@iu.edu::cae29549-85d3-411c-a56a-679fbb5606f9" providerId="AD" clId="Web-{13A2BA0E-D909-20BE-3E7E-9121AEDBE456}" dt="2023-04-14T17:16:17.560" v="110" actId="20577"/>
          <ac:spMkLst>
            <pc:docMk/>
            <pc:sldMk cId="246049332" sldId="369"/>
            <ac:spMk id="4" creationId="{75AA39BD-4988-0865-1B17-7D5738CFF6BD}"/>
          </ac:spMkLst>
        </pc:spChg>
        <pc:spChg chg="mod">
          <ac:chgData name="Herrington, Ryan" userId="S::ryanherr@iu.edu::cae29549-85d3-411c-a56a-679fbb5606f9" providerId="AD" clId="Web-{13A2BA0E-D909-20BE-3E7E-9121AEDBE456}" dt="2023-04-14T17:16:17.560" v="111" actId="20577"/>
          <ac:spMkLst>
            <pc:docMk/>
            <pc:sldMk cId="246049332" sldId="369"/>
            <ac:spMk id="8" creationId="{C5831E0F-EC35-716D-739A-CED7A8C283B4}"/>
          </ac:spMkLst>
        </pc:spChg>
      </pc:sldChg>
      <pc:sldChg chg="addSp delSp modSp">
        <pc:chgData name="Herrington, Ryan" userId="S::ryanherr@iu.edu::cae29549-85d3-411c-a56a-679fbb5606f9" providerId="AD" clId="Web-{13A2BA0E-D909-20BE-3E7E-9121AEDBE456}" dt="2023-04-14T17:16:11.169" v="108"/>
        <pc:sldMkLst>
          <pc:docMk/>
          <pc:sldMk cId="2117109319" sldId="370"/>
        </pc:sldMkLst>
        <pc:spChg chg="del mod">
          <ac:chgData name="Herrington, Ryan" userId="S::ryanherr@iu.edu::cae29549-85d3-411c-a56a-679fbb5606f9" providerId="AD" clId="Web-{13A2BA0E-D909-20BE-3E7E-9121AEDBE456}" dt="2023-04-14T17:16:07.513" v="105"/>
          <ac:spMkLst>
            <pc:docMk/>
            <pc:sldMk cId="2117109319" sldId="370"/>
            <ac:spMk id="2" creationId="{86262590-7102-44AC-7A8C-4D4D0F5BB064}"/>
          </ac:spMkLst>
        </pc:spChg>
        <pc:spChg chg="mod">
          <ac:chgData name="Herrington, Ryan" userId="S::ryanherr@iu.edu::cae29549-85d3-411c-a56a-679fbb5606f9" providerId="AD" clId="Web-{13A2BA0E-D909-20BE-3E7E-9121AEDBE456}" dt="2023-04-14T17:15:27.965" v="98" actId="20577"/>
          <ac:spMkLst>
            <pc:docMk/>
            <pc:sldMk cId="2117109319" sldId="370"/>
            <ac:spMk id="3" creationId="{D42A45C7-314A-7FDC-86DE-6BEC09D11FD6}"/>
          </ac:spMkLst>
        </pc:spChg>
        <pc:spChg chg="mod">
          <ac:chgData name="Herrington, Ryan" userId="S::ryanherr@iu.edu::cae29549-85d3-411c-a56a-679fbb5606f9" providerId="AD" clId="Web-{13A2BA0E-D909-20BE-3E7E-9121AEDBE456}" dt="2023-04-14T17:15:27.965" v="97" actId="20577"/>
          <ac:spMkLst>
            <pc:docMk/>
            <pc:sldMk cId="2117109319" sldId="370"/>
            <ac:spMk id="5" creationId="{6AEAEDA4-A95C-104C-ACD3-9A2C227CF835}"/>
          </ac:spMkLst>
        </pc:spChg>
        <pc:spChg chg="add del">
          <ac:chgData name="Herrington, Ryan" userId="S::ryanherr@iu.edu::cae29549-85d3-411c-a56a-679fbb5606f9" providerId="AD" clId="Web-{13A2BA0E-D909-20BE-3E7E-9121AEDBE456}" dt="2023-04-14T17:16:10.669" v="107"/>
          <ac:spMkLst>
            <pc:docMk/>
            <pc:sldMk cId="2117109319" sldId="370"/>
            <ac:spMk id="6" creationId="{5EC3CB6B-28E2-7193-5C1A-50CA8983F3F7}"/>
          </ac:spMkLst>
        </pc:spChg>
        <pc:spChg chg="add del mod">
          <ac:chgData name="Herrington, Ryan" userId="S::ryanherr@iu.edu::cae29549-85d3-411c-a56a-679fbb5606f9" providerId="AD" clId="Web-{13A2BA0E-D909-20BE-3E7E-9121AEDBE456}" dt="2023-04-14T17:16:09.435" v="106"/>
          <ac:spMkLst>
            <pc:docMk/>
            <pc:sldMk cId="2117109319" sldId="370"/>
            <ac:spMk id="8" creationId="{12E7B862-7569-A18B-808B-1AC547C8718F}"/>
          </ac:spMkLst>
        </pc:spChg>
        <pc:spChg chg="add">
          <ac:chgData name="Herrington, Ryan" userId="S::ryanherr@iu.edu::cae29549-85d3-411c-a56a-679fbb5606f9" providerId="AD" clId="Web-{13A2BA0E-D909-20BE-3E7E-9121AEDBE456}" dt="2023-04-14T17:16:11.169" v="108"/>
          <ac:spMkLst>
            <pc:docMk/>
            <pc:sldMk cId="2117109319" sldId="370"/>
            <ac:spMk id="9" creationId="{2A14D9D9-E787-E1B8-00F0-E6E903ECCEFF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10:03.503" v="22" actId="20577"/>
        <pc:sldMkLst>
          <pc:docMk/>
          <pc:sldMk cId="829016164" sldId="371"/>
        </pc:sldMkLst>
        <pc:spChg chg="mod">
          <ac:chgData name="Herrington, Ryan" userId="S::ryanherr@iu.edu::cae29549-85d3-411c-a56a-679fbb5606f9" providerId="AD" clId="Web-{13A2BA0E-D909-20BE-3E7E-9121AEDBE456}" dt="2023-04-14T17:10:03.503" v="22" actId="20577"/>
          <ac:spMkLst>
            <pc:docMk/>
            <pc:sldMk cId="829016164" sldId="371"/>
            <ac:spMk id="5" creationId="{AB9B3034-ADC8-27B3-5EEA-B19DFB341E00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10:16.800" v="27" actId="20577"/>
        <pc:sldMkLst>
          <pc:docMk/>
          <pc:sldMk cId="2421069066" sldId="372"/>
        </pc:sldMkLst>
        <pc:spChg chg="mod">
          <ac:chgData name="Herrington, Ryan" userId="S::ryanherr@iu.edu::cae29549-85d3-411c-a56a-679fbb5606f9" providerId="AD" clId="Web-{13A2BA0E-D909-20BE-3E7E-9121AEDBE456}" dt="2023-04-14T17:10:16.800" v="27" actId="20577"/>
          <ac:spMkLst>
            <pc:docMk/>
            <pc:sldMk cId="2421069066" sldId="372"/>
            <ac:spMk id="5" creationId="{AB9B3034-ADC8-27B3-5EEA-B19DFB341E00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21:34.162" v="216" actId="20577"/>
        <pc:sldMkLst>
          <pc:docMk/>
          <pc:sldMk cId="2286743801" sldId="374"/>
        </pc:sldMkLst>
        <pc:spChg chg="mod">
          <ac:chgData name="Herrington, Ryan" userId="S::ryanherr@iu.edu::cae29549-85d3-411c-a56a-679fbb5606f9" providerId="AD" clId="Web-{13A2BA0E-D909-20BE-3E7E-9121AEDBE456}" dt="2023-04-14T17:21:34.162" v="216" actId="20577"/>
          <ac:spMkLst>
            <pc:docMk/>
            <pc:sldMk cId="2286743801" sldId="374"/>
            <ac:spMk id="5" creationId="{AB9B3034-ADC8-27B3-5EEA-B19DFB341E00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16:24.826" v="114" actId="20577"/>
        <pc:sldMkLst>
          <pc:docMk/>
          <pc:sldMk cId="758944435" sldId="376"/>
        </pc:sldMkLst>
        <pc:spChg chg="mod">
          <ac:chgData name="Herrington, Ryan" userId="S::ryanherr@iu.edu::cae29549-85d3-411c-a56a-679fbb5606f9" providerId="AD" clId="Web-{13A2BA0E-D909-20BE-3E7E-9121AEDBE456}" dt="2023-04-14T17:16:24.794" v="112" actId="20577"/>
          <ac:spMkLst>
            <pc:docMk/>
            <pc:sldMk cId="758944435" sldId="376"/>
            <ac:spMk id="2" creationId="{FAD68F82-D749-6068-9A6E-9B62B8B28F19}"/>
          </ac:spMkLst>
        </pc:spChg>
        <pc:spChg chg="mod">
          <ac:chgData name="Herrington, Ryan" userId="S::ryanherr@iu.edu::cae29549-85d3-411c-a56a-679fbb5606f9" providerId="AD" clId="Web-{13A2BA0E-D909-20BE-3E7E-9121AEDBE456}" dt="2023-04-14T17:16:24.810" v="113" actId="20577"/>
          <ac:spMkLst>
            <pc:docMk/>
            <pc:sldMk cId="758944435" sldId="376"/>
            <ac:spMk id="4" creationId="{5EF5D49C-7718-206B-F689-C3434FE433F9}"/>
          </ac:spMkLst>
        </pc:spChg>
        <pc:spChg chg="mod">
          <ac:chgData name="Herrington, Ryan" userId="S::ryanherr@iu.edu::cae29549-85d3-411c-a56a-679fbb5606f9" providerId="AD" clId="Web-{13A2BA0E-D909-20BE-3E7E-9121AEDBE456}" dt="2023-04-14T17:16:24.826" v="114" actId="20577"/>
          <ac:spMkLst>
            <pc:docMk/>
            <pc:sldMk cId="758944435" sldId="376"/>
            <ac:spMk id="7" creationId="{27054E72-8A5F-6A5F-1191-1DC844EE7CC2}"/>
          </ac:spMkLst>
        </pc:spChg>
      </pc:sldChg>
      <pc:sldChg chg="delSp modSp">
        <pc:chgData name="Herrington, Ryan" userId="S::ryanherr@iu.edu::cae29549-85d3-411c-a56a-679fbb5606f9" providerId="AD" clId="Web-{13A2BA0E-D909-20BE-3E7E-9121AEDBE456}" dt="2023-04-14T17:14:47.604" v="86" actId="20577"/>
        <pc:sldMkLst>
          <pc:docMk/>
          <pc:sldMk cId="2473536402" sldId="377"/>
        </pc:sldMkLst>
        <pc:spChg chg="mod">
          <ac:chgData name="Herrington, Ryan" userId="S::ryanherr@iu.edu::cae29549-85d3-411c-a56a-679fbb5606f9" providerId="AD" clId="Web-{13A2BA0E-D909-20BE-3E7E-9121AEDBE456}" dt="2023-04-14T17:14:47.604" v="86" actId="20577"/>
          <ac:spMkLst>
            <pc:docMk/>
            <pc:sldMk cId="2473536402" sldId="377"/>
            <ac:spMk id="2" creationId="{641D924C-3E4D-D24B-2238-AEBD48563281}"/>
          </ac:spMkLst>
        </pc:spChg>
        <pc:spChg chg="del">
          <ac:chgData name="Herrington, Ryan" userId="S::ryanherr@iu.edu::cae29549-85d3-411c-a56a-679fbb5606f9" providerId="AD" clId="Web-{13A2BA0E-D909-20BE-3E7E-9121AEDBE456}" dt="2023-04-14T17:14:16.869" v="80"/>
          <ac:spMkLst>
            <pc:docMk/>
            <pc:sldMk cId="2473536402" sldId="377"/>
            <ac:spMk id="3" creationId="{54589669-4DF2-047F-CA14-EA71FC65D972}"/>
          </ac:spMkLst>
        </pc:spChg>
        <pc:spChg chg="mod">
          <ac:chgData name="Herrington, Ryan" userId="S::ryanherr@iu.edu::cae29549-85d3-411c-a56a-679fbb5606f9" providerId="AD" clId="Web-{13A2BA0E-D909-20BE-3E7E-9121AEDBE456}" dt="2023-04-14T17:14:41.885" v="84" actId="20577"/>
          <ac:spMkLst>
            <pc:docMk/>
            <pc:sldMk cId="2473536402" sldId="377"/>
            <ac:spMk id="5" creationId="{CEBA0238-0F2F-1CF9-CB79-D39872575A49}"/>
          </ac:spMkLst>
        </pc:spChg>
      </pc:sldChg>
      <pc:sldChg chg="delSp modSp">
        <pc:chgData name="Herrington, Ryan" userId="S::ryanherr@iu.edu::cae29549-85d3-411c-a56a-679fbb5606f9" providerId="AD" clId="Web-{13A2BA0E-D909-20BE-3E7E-9121AEDBE456}" dt="2023-04-14T17:14:54.292" v="90" actId="20577"/>
        <pc:sldMkLst>
          <pc:docMk/>
          <pc:sldMk cId="531604844" sldId="378"/>
        </pc:sldMkLst>
        <pc:spChg chg="mod">
          <ac:chgData name="Herrington, Ryan" userId="S::ryanherr@iu.edu::cae29549-85d3-411c-a56a-679fbb5606f9" providerId="AD" clId="Web-{13A2BA0E-D909-20BE-3E7E-9121AEDBE456}" dt="2023-04-14T17:14:54.276" v="88" actId="20577"/>
          <ac:spMkLst>
            <pc:docMk/>
            <pc:sldMk cId="531604844" sldId="378"/>
            <ac:spMk id="2" creationId="{D420B724-2BFC-4ABF-D946-045234CE0A59}"/>
          </ac:spMkLst>
        </pc:spChg>
        <pc:spChg chg="del">
          <ac:chgData name="Herrington, Ryan" userId="S::ryanherr@iu.edu::cae29549-85d3-411c-a56a-679fbb5606f9" providerId="AD" clId="Web-{13A2BA0E-D909-20BE-3E7E-9121AEDBE456}" dt="2023-04-14T17:14:09.010" v="76"/>
          <ac:spMkLst>
            <pc:docMk/>
            <pc:sldMk cId="531604844" sldId="378"/>
            <ac:spMk id="3" creationId="{13414763-EE01-CCC8-F882-2CA2121C0381}"/>
          </ac:spMkLst>
        </pc:spChg>
        <pc:spChg chg="mod">
          <ac:chgData name="Herrington, Ryan" userId="S::ryanherr@iu.edu::cae29549-85d3-411c-a56a-679fbb5606f9" providerId="AD" clId="Web-{13A2BA0E-D909-20BE-3E7E-9121AEDBE456}" dt="2023-04-14T17:14:54.292" v="89" actId="20577"/>
          <ac:spMkLst>
            <pc:docMk/>
            <pc:sldMk cId="531604844" sldId="378"/>
            <ac:spMk id="4" creationId="{822E9062-371A-821A-74B1-0856688D62F2}"/>
          </ac:spMkLst>
        </pc:spChg>
        <pc:spChg chg="mod">
          <ac:chgData name="Herrington, Ryan" userId="S::ryanherr@iu.edu::cae29549-85d3-411c-a56a-679fbb5606f9" providerId="AD" clId="Web-{13A2BA0E-D909-20BE-3E7E-9121AEDBE456}" dt="2023-04-14T17:14:54.292" v="90" actId="20577"/>
          <ac:spMkLst>
            <pc:docMk/>
            <pc:sldMk cId="531604844" sldId="378"/>
            <ac:spMk id="7" creationId="{1C9BBF77-950E-4F4A-C06A-B78D34EDF0B9}"/>
          </ac:spMkLst>
        </pc:spChg>
      </pc:sldChg>
      <pc:sldChg chg="modSp">
        <pc:chgData name="Herrington, Ryan" userId="S::ryanherr@iu.edu::cae29549-85d3-411c-a56a-679fbb5606f9" providerId="AD" clId="Web-{13A2BA0E-D909-20BE-3E7E-9121AEDBE456}" dt="2023-04-14T17:16:28.216" v="117" actId="20577"/>
        <pc:sldMkLst>
          <pc:docMk/>
          <pc:sldMk cId="2319653089" sldId="379"/>
        </pc:sldMkLst>
        <pc:spChg chg="mod">
          <ac:chgData name="Herrington, Ryan" userId="S::ryanherr@iu.edu::cae29549-85d3-411c-a56a-679fbb5606f9" providerId="AD" clId="Web-{13A2BA0E-D909-20BE-3E7E-9121AEDBE456}" dt="2023-04-14T17:16:28.201" v="115" actId="20577"/>
          <ac:spMkLst>
            <pc:docMk/>
            <pc:sldMk cId="2319653089" sldId="379"/>
            <ac:spMk id="2" creationId="{5F4C3B25-A5A5-D440-BFB4-8DD3ABFC82DF}"/>
          </ac:spMkLst>
        </pc:spChg>
        <pc:spChg chg="mod">
          <ac:chgData name="Herrington, Ryan" userId="S::ryanherr@iu.edu::cae29549-85d3-411c-a56a-679fbb5606f9" providerId="AD" clId="Web-{13A2BA0E-D909-20BE-3E7E-9121AEDBE456}" dt="2023-04-14T17:16:28.201" v="116" actId="20577"/>
          <ac:spMkLst>
            <pc:docMk/>
            <pc:sldMk cId="2319653089" sldId="379"/>
            <ac:spMk id="4" creationId="{DD3D95B0-7CE0-E5E9-D0F7-5D85F8663C5E}"/>
          </ac:spMkLst>
        </pc:spChg>
        <pc:spChg chg="mod">
          <ac:chgData name="Herrington, Ryan" userId="S::ryanherr@iu.edu::cae29549-85d3-411c-a56a-679fbb5606f9" providerId="AD" clId="Web-{13A2BA0E-D909-20BE-3E7E-9121AEDBE456}" dt="2023-04-14T17:16:28.216" v="117" actId="20577"/>
          <ac:spMkLst>
            <pc:docMk/>
            <pc:sldMk cId="2319653089" sldId="379"/>
            <ac:spMk id="7" creationId="{8F5F9351-346E-A0B9-69A0-AF482382FFE5}"/>
          </ac:spMkLst>
        </pc:spChg>
      </pc:sldChg>
      <pc:sldChg chg="addSp delSp modSp mod modClrScheme chgLayout">
        <pc:chgData name="Herrington, Ryan" userId="S::ryanherr@iu.edu::cae29549-85d3-411c-a56a-679fbb5606f9" providerId="AD" clId="Web-{13A2BA0E-D909-20BE-3E7E-9121AEDBE456}" dt="2023-04-14T17:15:22.683" v="95" actId="20577"/>
        <pc:sldMkLst>
          <pc:docMk/>
          <pc:sldMk cId="4211714959" sldId="380"/>
        </pc:sldMkLst>
        <pc:spChg chg="add mod ord">
          <ac:chgData name="Herrington, Ryan" userId="S::ryanherr@iu.edu::cae29549-85d3-411c-a56a-679fbb5606f9" providerId="AD" clId="Web-{13A2BA0E-D909-20BE-3E7E-9121AEDBE456}" dt="2023-04-14T17:15:22.668" v="94" actId="20577"/>
          <ac:spMkLst>
            <pc:docMk/>
            <pc:sldMk cId="4211714959" sldId="380"/>
            <ac:spMk id="2" creationId="{A083866A-2A78-D73C-6BD0-F5DC258E213F}"/>
          </ac:spMkLst>
        </pc:spChg>
        <pc:spChg chg="del">
          <ac:chgData name="Herrington, Ryan" userId="S::ryanherr@iu.edu::cae29549-85d3-411c-a56a-679fbb5606f9" providerId="AD" clId="Web-{13A2BA0E-D909-20BE-3E7E-9121AEDBE456}" dt="2023-04-14T17:10:57.645" v="32"/>
          <ac:spMkLst>
            <pc:docMk/>
            <pc:sldMk cId="4211714959" sldId="380"/>
            <ac:spMk id="3" creationId="{A9C5DFBC-4F2B-1254-E8A8-46439FE5FBAD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10:59.333" v="33"/>
          <ac:spMkLst>
            <pc:docMk/>
            <pc:sldMk cId="4211714959" sldId="380"/>
            <ac:spMk id="4" creationId="{F8BB5AB6-089B-342D-40DC-72EC5FA81C8E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11:00.817" v="34"/>
          <ac:spMkLst>
            <pc:docMk/>
            <pc:sldMk cId="4211714959" sldId="380"/>
            <ac:spMk id="5" creationId="{9E52B4CD-BC13-20E8-78D4-C315528C50EF}"/>
          </ac:spMkLst>
        </pc:spChg>
        <pc:spChg chg="add mod">
          <ac:chgData name="Herrington, Ryan" userId="S::ryanherr@iu.edu::cae29549-85d3-411c-a56a-679fbb5606f9" providerId="AD" clId="Web-{13A2BA0E-D909-20BE-3E7E-9121AEDBE456}" dt="2023-04-14T17:15:22.683" v="95" actId="20577"/>
          <ac:spMkLst>
            <pc:docMk/>
            <pc:sldMk cId="4211714959" sldId="380"/>
            <ac:spMk id="7" creationId="{7F8DD984-037E-E6E5-6B89-AFEE10BE7F2B}"/>
          </ac:spMkLst>
        </pc:spChg>
      </pc:sldChg>
      <pc:sldChg chg="addSp delSp modSp mod modClrScheme chgLayout">
        <pc:chgData name="Herrington, Ryan" userId="S::ryanherr@iu.edu::cae29549-85d3-411c-a56a-679fbb5606f9" providerId="AD" clId="Web-{13A2BA0E-D909-20BE-3E7E-9121AEDBE456}" dt="2023-04-14T17:21:30.631" v="215" actId="20577"/>
        <pc:sldMkLst>
          <pc:docMk/>
          <pc:sldMk cId="1158752117" sldId="381"/>
        </pc:sldMkLst>
        <pc:spChg chg="mod ord">
          <ac:chgData name="Herrington, Ryan" userId="S::ryanherr@iu.edu::cae29549-85d3-411c-a56a-679fbb5606f9" providerId="AD" clId="Web-{13A2BA0E-D909-20BE-3E7E-9121AEDBE456}" dt="2023-04-14T17:21:03.286" v="209" actId="20577"/>
          <ac:spMkLst>
            <pc:docMk/>
            <pc:sldMk cId="1158752117" sldId="381"/>
            <ac:spMk id="2" creationId="{F7C4C7A7-A2F0-71DE-6825-AECF0A84C620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21:04.895" v="210"/>
          <ac:spMkLst>
            <pc:docMk/>
            <pc:sldMk cId="1158752117" sldId="381"/>
            <ac:spMk id="4" creationId="{C5D9F8E9-AF9B-F8D9-232E-47BAB324602A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21:05.786" v="211"/>
          <ac:spMkLst>
            <pc:docMk/>
            <pc:sldMk cId="1158752117" sldId="381"/>
            <ac:spMk id="5" creationId="{F73E7BD2-4422-FD08-6360-A5A189D79F73}"/>
          </ac:spMkLst>
        </pc:spChg>
        <pc:spChg chg="add mod">
          <ac:chgData name="Herrington, Ryan" userId="S::ryanherr@iu.edu::cae29549-85d3-411c-a56a-679fbb5606f9" providerId="AD" clId="Web-{13A2BA0E-D909-20BE-3E7E-9121AEDBE456}" dt="2023-04-14T17:21:30.631" v="215" actId="20577"/>
          <ac:spMkLst>
            <pc:docMk/>
            <pc:sldMk cId="1158752117" sldId="381"/>
            <ac:spMk id="7" creationId="{D245016F-A5CB-6598-01E4-AA33900AE432}"/>
          </ac:spMkLst>
        </pc:spChg>
        <pc:picChg chg="mod">
          <ac:chgData name="Herrington, Ryan" userId="S::ryanherr@iu.edu::cae29549-85d3-411c-a56a-679fbb5606f9" providerId="AD" clId="Web-{13A2BA0E-D909-20BE-3E7E-9121AEDBE456}" dt="2023-04-14T17:21:22.365" v="213" actId="1076"/>
          <ac:picMkLst>
            <pc:docMk/>
            <pc:sldMk cId="1158752117" sldId="381"/>
            <ac:picMk id="3" creationId="{4874AFBB-F5EE-FE9D-46E1-A9B31A9FAFE3}"/>
          </ac:picMkLst>
        </pc:picChg>
        <pc:picChg chg="mod">
          <ac:chgData name="Herrington, Ryan" userId="S::ryanherr@iu.edu::cae29549-85d3-411c-a56a-679fbb5606f9" providerId="AD" clId="Web-{13A2BA0E-D909-20BE-3E7E-9121AEDBE456}" dt="2023-04-14T17:21:16.974" v="212" actId="1076"/>
          <ac:picMkLst>
            <pc:docMk/>
            <pc:sldMk cId="1158752117" sldId="381"/>
            <ac:picMk id="8" creationId="{4D6AF257-2465-1630-85EE-B007272CB69B}"/>
          </ac:picMkLst>
        </pc:picChg>
      </pc:sldChg>
      <pc:sldChg chg="addSp delSp modSp mod modClrScheme chgLayout">
        <pc:chgData name="Herrington, Ryan" userId="S::ryanherr@iu.edu::cae29549-85d3-411c-a56a-679fbb5606f9" providerId="AD" clId="Web-{13A2BA0E-D909-20BE-3E7E-9121AEDBE456}" dt="2023-04-14T17:20:56.130" v="207" actId="20577"/>
        <pc:sldMkLst>
          <pc:docMk/>
          <pc:sldMk cId="56527060" sldId="382"/>
        </pc:sldMkLst>
        <pc:spChg chg="mod ord">
          <ac:chgData name="Herrington, Ryan" userId="S::ryanherr@iu.edu::cae29549-85d3-411c-a56a-679fbb5606f9" providerId="AD" clId="Web-{13A2BA0E-D909-20BE-3E7E-9121AEDBE456}" dt="2023-04-14T17:19:55.675" v="162" actId="20577"/>
          <ac:spMkLst>
            <pc:docMk/>
            <pc:sldMk cId="56527060" sldId="382"/>
            <ac:spMk id="2" creationId="{F7C4C7A7-A2F0-71DE-6825-AECF0A84C620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19:58.847" v="163"/>
          <ac:spMkLst>
            <pc:docMk/>
            <pc:sldMk cId="56527060" sldId="382"/>
            <ac:spMk id="3" creationId="{09A28AA0-2A31-3B37-97AE-2A24C322B923}"/>
          </ac:spMkLst>
        </pc:spChg>
        <pc:spChg chg="mod">
          <ac:chgData name="Herrington, Ryan" userId="S::ryanherr@iu.edu::cae29549-85d3-411c-a56a-679fbb5606f9" providerId="AD" clId="Web-{13A2BA0E-D909-20BE-3E7E-9121AEDBE456}" dt="2023-04-14T17:20:29.785" v="199" actId="1076"/>
          <ac:spMkLst>
            <pc:docMk/>
            <pc:sldMk cId="56527060" sldId="382"/>
            <ac:spMk id="5" creationId="{23E798DB-D775-EA71-1822-1E590AE58B69}"/>
          </ac:spMkLst>
        </pc:spChg>
        <pc:spChg chg="mod">
          <ac:chgData name="Herrington, Ryan" userId="S::ryanherr@iu.edu::cae29549-85d3-411c-a56a-679fbb5606f9" providerId="AD" clId="Web-{13A2BA0E-D909-20BE-3E7E-9121AEDBE456}" dt="2023-04-14T17:20:29.785" v="197" actId="1076"/>
          <ac:spMkLst>
            <pc:docMk/>
            <pc:sldMk cId="56527060" sldId="382"/>
            <ac:spMk id="7" creationId="{2A50217B-EB37-8FD6-2C5D-4858B06BD8F7}"/>
          </ac:spMkLst>
        </pc:spChg>
        <pc:spChg chg="mod">
          <ac:chgData name="Herrington, Ryan" userId="S::ryanherr@iu.edu::cae29549-85d3-411c-a56a-679fbb5606f9" providerId="AD" clId="Web-{13A2BA0E-D909-20BE-3E7E-9121AEDBE456}" dt="2023-04-14T17:20:29.785" v="195" actId="1076"/>
          <ac:spMkLst>
            <pc:docMk/>
            <pc:sldMk cId="56527060" sldId="382"/>
            <ac:spMk id="9" creationId="{41E7EA52-DE60-C483-EEEA-D9211D2B2F2B}"/>
          </ac:spMkLst>
        </pc:spChg>
        <pc:spChg chg="mod">
          <ac:chgData name="Herrington, Ryan" userId="S::ryanherr@iu.edu::cae29549-85d3-411c-a56a-679fbb5606f9" providerId="AD" clId="Web-{13A2BA0E-D909-20BE-3E7E-9121AEDBE456}" dt="2023-04-14T17:20:29.785" v="193" actId="1076"/>
          <ac:spMkLst>
            <pc:docMk/>
            <pc:sldMk cId="56527060" sldId="382"/>
            <ac:spMk id="11" creationId="{17DDBAF9-9BCC-8CF8-DCB2-C4CF852F42E9}"/>
          </ac:spMkLst>
        </pc:spChg>
        <pc:spChg chg="mod">
          <ac:chgData name="Herrington, Ryan" userId="S::ryanherr@iu.edu::cae29549-85d3-411c-a56a-679fbb5606f9" providerId="AD" clId="Web-{13A2BA0E-D909-20BE-3E7E-9121AEDBE456}" dt="2023-04-14T17:20:36.973" v="201" actId="1076"/>
          <ac:spMkLst>
            <pc:docMk/>
            <pc:sldMk cId="56527060" sldId="382"/>
            <ac:spMk id="13" creationId="{36AFCA32-3405-85B7-39C3-60F31EDB2808}"/>
          </ac:spMkLst>
        </pc:spChg>
        <pc:spChg chg="mod">
          <ac:chgData name="Herrington, Ryan" userId="S::ryanherr@iu.edu::cae29549-85d3-411c-a56a-679fbb5606f9" providerId="AD" clId="Web-{13A2BA0E-D909-20BE-3E7E-9121AEDBE456}" dt="2023-04-14T17:20:41.645" v="203" actId="1076"/>
          <ac:spMkLst>
            <pc:docMk/>
            <pc:sldMk cId="56527060" sldId="382"/>
            <ac:spMk id="15" creationId="{E8A67A54-E1A2-F7C3-3ED7-3787EF2DD9BA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19:59.722" v="164"/>
          <ac:spMkLst>
            <pc:docMk/>
            <pc:sldMk cId="56527060" sldId="382"/>
            <ac:spMk id="16" creationId="{489DA020-40E1-F1E7-E91B-FD84561A7496}"/>
          </ac:spMkLst>
        </pc:spChg>
        <pc:spChg chg="add mod">
          <ac:chgData name="Herrington, Ryan" userId="S::ryanherr@iu.edu::cae29549-85d3-411c-a56a-679fbb5606f9" providerId="AD" clId="Web-{13A2BA0E-D909-20BE-3E7E-9121AEDBE456}" dt="2023-04-14T17:20:56.130" v="207" actId="20577"/>
          <ac:spMkLst>
            <pc:docMk/>
            <pc:sldMk cId="56527060" sldId="382"/>
            <ac:spMk id="18" creationId="{418F98F3-BACB-8D72-6260-B6D57CA27667}"/>
          </ac:spMkLst>
        </pc:spChg>
        <pc:picChg chg="mod">
          <ac:chgData name="Herrington, Ryan" userId="S::ryanherr@iu.edu::cae29549-85d3-411c-a56a-679fbb5606f9" providerId="AD" clId="Web-{13A2BA0E-D909-20BE-3E7E-9121AEDBE456}" dt="2023-04-14T17:20:29.785" v="200" actId="1076"/>
          <ac:picMkLst>
            <pc:docMk/>
            <pc:sldMk cId="56527060" sldId="382"/>
            <ac:picMk id="4" creationId="{9290F2AE-90C3-73CF-DC7B-2F19E7ED90E5}"/>
          </ac:picMkLst>
        </pc:picChg>
        <pc:picChg chg="mod">
          <ac:chgData name="Herrington, Ryan" userId="S::ryanherr@iu.edu::cae29549-85d3-411c-a56a-679fbb5606f9" providerId="AD" clId="Web-{13A2BA0E-D909-20BE-3E7E-9121AEDBE456}" dt="2023-04-14T17:20:29.785" v="198" actId="1076"/>
          <ac:picMkLst>
            <pc:docMk/>
            <pc:sldMk cId="56527060" sldId="382"/>
            <ac:picMk id="6" creationId="{1050EAF2-77CB-C3C6-1DCE-9AE8E09B8B52}"/>
          </ac:picMkLst>
        </pc:picChg>
        <pc:picChg chg="mod">
          <ac:chgData name="Herrington, Ryan" userId="S::ryanherr@iu.edu::cae29549-85d3-411c-a56a-679fbb5606f9" providerId="AD" clId="Web-{13A2BA0E-D909-20BE-3E7E-9121AEDBE456}" dt="2023-04-14T17:20:29.785" v="196" actId="1076"/>
          <ac:picMkLst>
            <pc:docMk/>
            <pc:sldMk cId="56527060" sldId="382"/>
            <ac:picMk id="8" creationId="{DCDF08E0-7E48-0923-FF56-339E9584506E}"/>
          </ac:picMkLst>
        </pc:picChg>
        <pc:picChg chg="mod">
          <ac:chgData name="Herrington, Ryan" userId="S::ryanherr@iu.edu::cae29549-85d3-411c-a56a-679fbb5606f9" providerId="AD" clId="Web-{13A2BA0E-D909-20BE-3E7E-9121AEDBE456}" dt="2023-04-14T17:20:29.785" v="194" actId="1076"/>
          <ac:picMkLst>
            <pc:docMk/>
            <pc:sldMk cId="56527060" sldId="382"/>
            <ac:picMk id="10" creationId="{1A6DD50E-CA1E-D919-D404-99BF40AF5D27}"/>
          </ac:picMkLst>
        </pc:picChg>
        <pc:picChg chg="mod">
          <ac:chgData name="Herrington, Ryan" userId="S::ryanherr@iu.edu::cae29549-85d3-411c-a56a-679fbb5606f9" providerId="AD" clId="Web-{13A2BA0E-D909-20BE-3E7E-9121AEDBE456}" dt="2023-04-14T17:20:29.770" v="192" actId="1076"/>
          <ac:picMkLst>
            <pc:docMk/>
            <pc:sldMk cId="56527060" sldId="382"/>
            <ac:picMk id="12" creationId="{02F2CF7B-BC00-2573-4310-4D113ABCF1BF}"/>
          </ac:picMkLst>
        </pc:picChg>
        <pc:picChg chg="mod">
          <ac:chgData name="Herrington, Ryan" userId="S::ryanherr@iu.edu::cae29549-85d3-411c-a56a-679fbb5606f9" providerId="AD" clId="Web-{13A2BA0E-D909-20BE-3E7E-9121AEDBE456}" dt="2023-04-14T17:20:39.160" v="202" actId="1076"/>
          <ac:picMkLst>
            <pc:docMk/>
            <pc:sldMk cId="56527060" sldId="382"/>
            <ac:picMk id="14" creationId="{EAE03BAF-D6F5-D73B-F598-3EEC541F6A7D}"/>
          </ac:picMkLst>
        </pc:picChg>
      </pc:sldChg>
      <pc:sldChg chg="addSp delSp modSp mod modClrScheme chgLayout">
        <pc:chgData name="Herrington, Ryan" userId="S::ryanherr@iu.edu::cae29549-85d3-411c-a56a-679fbb5606f9" providerId="AD" clId="Web-{13A2BA0E-D909-20BE-3E7E-9121AEDBE456}" dt="2023-04-14T17:20:51.255" v="205" actId="20577"/>
        <pc:sldMkLst>
          <pc:docMk/>
          <pc:sldMk cId="3480560006" sldId="383"/>
        </pc:sldMkLst>
        <pc:spChg chg="mod ord">
          <ac:chgData name="Herrington, Ryan" userId="S::ryanherr@iu.edu::cae29549-85d3-411c-a56a-679fbb5606f9" providerId="AD" clId="Web-{13A2BA0E-D909-20BE-3E7E-9121AEDBE456}" dt="2023-04-14T17:18:03.281" v="125" actId="20577"/>
          <ac:spMkLst>
            <pc:docMk/>
            <pc:sldMk cId="3480560006" sldId="383"/>
            <ac:spMk id="2" creationId="{F7C4C7A7-A2F0-71DE-6825-AECF0A84C620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18:06.141" v="126"/>
          <ac:spMkLst>
            <pc:docMk/>
            <pc:sldMk cId="3480560006" sldId="383"/>
            <ac:spMk id="3" creationId="{CF967FE3-7B46-3D50-598B-55953B59C902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18:07.578" v="127"/>
          <ac:spMkLst>
            <pc:docMk/>
            <pc:sldMk cId="3480560006" sldId="383"/>
            <ac:spMk id="8" creationId="{568276D5-7418-F506-28C2-6CD2904435C9}"/>
          </ac:spMkLst>
        </pc:spChg>
        <pc:spChg chg="add mod">
          <ac:chgData name="Herrington, Ryan" userId="S::ryanherr@iu.edu::cae29549-85d3-411c-a56a-679fbb5606f9" providerId="AD" clId="Web-{13A2BA0E-D909-20BE-3E7E-9121AEDBE456}" dt="2023-04-14T17:20:51.255" v="205" actId="20577"/>
          <ac:spMkLst>
            <pc:docMk/>
            <pc:sldMk cId="3480560006" sldId="383"/>
            <ac:spMk id="10" creationId="{D2B08696-AF3C-A4A8-5E86-7FB576956BB3}"/>
          </ac:spMkLst>
        </pc:spChg>
        <pc:picChg chg="mod">
          <ac:chgData name="Herrington, Ryan" userId="S::ryanherr@iu.edu::cae29549-85d3-411c-a56a-679fbb5606f9" providerId="AD" clId="Web-{13A2BA0E-D909-20BE-3E7E-9121AEDBE456}" dt="2023-04-14T17:19:46.628" v="157" actId="1076"/>
          <ac:picMkLst>
            <pc:docMk/>
            <pc:sldMk cId="3480560006" sldId="383"/>
            <ac:picMk id="4" creationId="{45800F1B-1D60-21BF-43E7-C4E11E9F61C7}"/>
          </ac:picMkLst>
        </pc:picChg>
        <pc:picChg chg="mod">
          <ac:chgData name="Herrington, Ryan" userId="S::ryanherr@iu.edu::cae29549-85d3-411c-a56a-679fbb5606f9" providerId="AD" clId="Web-{13A2BA0E-D909-20BE-3E7E-9121AEDBE456}" dt="2023-04-14T17:19:46.643" v="158" actId="1076"/>
          <ac:picMkLst>
            <pc:docMk/>
            <pc:sldMk cId="3480560006" sldId="383"/>
            <ac:picMk id="5" creationId="{1AF0C35E-7A8F-04DB-6E5D-142E6ABE0DAA}"/>
          </ac:picMkLst>
        </pc:picChg>
        <pc:picChg chg="mod">
          <ac:chgData name="Herrington, Ryan" userId="S::ryanherr@iu.edu::cae29549-85d3-411c-a56a-679fbb5606f9" providerId="AD" clId="Web-{13A2BA0E-D909-20BE-3E7E-9121AEDBE456}" dt="2023-04-14T17:19:46.659" v="159" actId="1076"/>
          <ac:picMkLst>
            <pc:docMk/>
            <pc:sldMk cId="3480560006" sldId="383"/>
            <ac:picMk id="6" creationId="{EE3FF3F4-E0E7-BCDE-2FEB-FC5022E25A0E}"/>
          </ac:picMkLst>
        </pc:picChg>
        <pc:picChg chg="mod">
          <ac:chgData name="Herrington, Ryan" userId="S::ryanherr@iu.edu::cae29549-85d3-411c-a56a-679fbb5606f9" providerId="AD" clId="Web-{13A2BA0E-D909-20BE-3E7E-9121AEDBE456}" dt="2023-04-14T17:19:46.659" v="160" actId="1076"/>
          <ac:picMkLst>
            <pc:docMk/>
            <pc:sldMk cId="3480560006" sldId="383"/>
            <ac:picMk id="7" creationId="{5AA19FFE-C3F4-D4E6-207A-D9010054EACD}"/>
          </ac:picMkLst>
        </pc:picChg>
      </pc:sldChg>
      <pc:sldChg chg="addSp delSp modSp mod modClrScheme chgLayout">
        <pc:chgData name="Herrington, Ryan" userId="S::ryanherr@iu.edu::cae29549-85d3-411c-a56a-679fbb5606f9" providerId="AD" clId="Web-{13A2BA0E-D909-20BE-3E7E-9121AEDBE456}" dt="2023-04-14T17:19:34.502" v="156" actId="20577"/>
        <pc:sldMkLst>
          <pc:docMk/>
          <pc:sldMk cId="219044500" sldId="384"/>
        </pc:sldMkLst>
        <pc:spChg chg="mod ord">
          <ac:chgData name="Herrington, Ryan" userId="S::ryanherr@iu.edu::cae29549-85d3-411c-a56a-679fbb5606f9" providerId="AD" clId="Web-{13A2BA0E-D909-20BE-3E7E-9121AEDBE456}" dt="2023-04-14T17:16:43.310" v="123" actId="20577"/>
          <ac:spMkLst>
            <pc:docMk/>
            <pc:sldMk cId="219044500" sldId="384"/>
            <ac:spMk id="2" creationId="{F7C4C7A7-A2F0-71DE-6825-AECF0A84C620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11:34.990" v="38"/>
          <ac:spMkLst>
            <pc:docMk/>
            <pc:sldMk cId="219044500" sldId="384"/>
            <ac:spMk id="3" creationId="{C4ED7587-8C43-CA44-FD48-9997D213FC70}"/>
          </ac:spMkLst>
        </pc:spChg>
        <pc:spChg chg="mod">
          <ac:chgData name="Herrington, Ryan" userId="S::ryanherr@iu.edu::cae29549-85d3-411c-a56a-679fbb5606f9" providerId="AD" clId="Web-{13A2BA0E-D909-20BE-3E7E-9121AEDBE456}" dt="2023-04-14T17:16:32.373" v="119" actId="20577"/>
          <ac:spMkLst>
            <pc:docMk/>
            <pc:sldMk cId="219044500" sldId="384"/>
            <ac:spMk id="6" creationId="{E3949E6B-2E0F-BB12-9C2B-E9F8DEF94857}"/>
          </ac:spMkLst>
        </pc:spChg>
        <pc:spChg chg="mod">
          <ac:chgData name="Herrington, Ryan" userId="S::ryanherr@iu.edu::cae29549-85d3-411c-a56a-679fbb5606f9" providerId="AD" clId="Web-{13A2BA0E-D909-20BE-3E7E-9121AEDBE456}" dt="2023-04-14T17:16:32.373" v="120" actId="20577"/>
          <ac:spMkLst>
            <pc:docMk/>
            <pc:sldMk cId="219044500" sldId="384"/>
            <ac:spMk id="7" creationId="{7BF010F1-076F-7B65-CD2F-9005FD3BE0B8}"/>
          </ac:spMkLst>
        </pc:spChg>
        <pc:spChg chg="add del mod ord">
          <ac:chgData name="Herrington, Ryan" userId="S::ryanherr@iu.edu::cae29549-85d3-411c-a56a-679fbb5606f9" providerId="AD" clId="Web-{13A2BA0E-D909-20BE-3E7E-9121AEDBE456}" dt="2023-04-14T17:11:35.943" v="39"/>
          <ac:spMkLst>
            <pc:docMk/>
            <pc:sldMk cId="219044500" sldId="384"/>
            <ac:spMk id="9" creationId="{8E231944-2C54-063B-BF15-4D03F4210268}"/>
          </ac:spMkLst>
        </pc:spChg>
        <pc:spChg chg="mod">
          <ac:chgData name="Herrington, Ryan" userId="S::ryanherr@iu.edu::cae29549-85d3-411c-a56a-679fbb5606f9" providerId="AD" clId="Web-{13A2BA0E-D909-20BE-3E7E-9121AEDBE456}" dt="2023-04-14T17:16:32.388" v="121" actId="20577"/>
          <ac:spMkLst>
            <pc:docMk/>
            <pc:sldMk cId="219044500" sldId="384"/>
            <ac:spMk id="10" creationId="{360A7EF9-D178-F2E4-F375-053266314B72}"/>
          </ac:spMkLst>
        </pc:spChg>
        <pc:spChg chg="mod">
          <ac:chgData name="Herrington, Ryan" userId="S::ryanherr@iu.edu::cae29549-85d3-411c-a56a-679fbb5606f9" providerId="AD" clId="Web-{13A2BA0E-D909-20BE-3E7E-9121AEDBE456}" dt="2023-04-14T17:16:32.388" v="122" actId="20577"/>
          <ac:spMkLst>
            <pc:docMk/>
            <pc:sldMk cId="219044500" sldId="384"/>
            <ac:spMk id="13" creationId="{FBE72F16-E42B-EC78-EE8A-8E4DD2C1B7ED}"/>
          </ac:spMkLst>
        </pc:spChg>
        <pc:spChg chg="add mod">
          <ac:chgData name="Herrington, Ryan" userId="S::ryanherr@iu.edu::cae29549-85d3-411c-a56a-679fbb5606f9" providerId="AD" clId="Web-{13A2BA0E-D909-20BE-3E7E-9121AEDBE456}" dt="2023-04-14T17:19:34.502" v="156" actId="20577"/>
          <ac:spMkLst>
            <pc:docMk/>
            <pc:sldMk cId="219044500" sldId="384"/>
            <ac:spMk id="14" creationId="{FDD9713A-6C40-5A12-2D52-1B7297262253}"/>
          </ac:spMkLst>
        </pc:spChg>
        <pc:picChg chg="mod">
          <ac:chgData name="Herrington, Ryan" userId="S::ryanherr@iu.edu::cae29549-85d3-411c-a56a-679fbb5606f9" providerId="AD" clId="Web-{13A2BA0E-D909-20BE-3E7E-9121AEDBE456}" dt="2023-04-14T17:12:49.195" v="56" actId="1076"/>
          <ac:picMkLst>
            <pc:docMk/>
            <pc:sldMk cId="219044500" sldId="384"/>
            <ac:picMk id="4" creationId="{79B7DED9-D9F0-61EE-8A23-4C143D469E70}"/>
          </ac:picMkLst>
        </pc:picChg>
        <pc:picChg chg="mod">
          <ac:chgData name="Herrington, Ryan" userId="S::ryanherr@iu.edu::cae29549-85d3-411c-a56a-679fbb5606f9" providerId="AD" clId="Web-{13A2BA0E-D909-20BE-3E7E-9121AEDBE456}" dt="2023-04-14T17:13:21.883" v="65" actId="1076"/>
          <ac:picMkLst>
            <pc:docMk/>
            <pc:sldMk cId="219044500" sldId="384"/>
            <ac:picMk id="5" creationId="{8E6A0F9D-455A-4E7A-5DAC-55C98C3DA544}"/>
          </ac:picMkLst>
        </pc:picChg>
        <pc:picChg chg="mod">
          <ac:chgData name="Herrington, Ryan" userId="S::ryanherr@iu.edu::cae29549-85d3-411c-a56a-679fbb5606f9" providerId="AD" clId="Web-{13A2BA0E-D909-20BE-3E7E-9121AEDBE456}" dt="2023-04-14T17:12:30.616" v="50" actId="14100"/>
          <ac:picMkLst>
            <pc:docMk/>
            <pc:sldMk cId="219044500" sldId="384"/>
            <ac:picMk id="8" creationId="{12559E6D-5232-B4CD-B2DD-9157A621D793}"/>
          </ac:picMkLst>
        </pc:picChg>
        <pc:picChg chg="mod">
          <ac:chgData name="Herrington, Ryan" userId="S::ryanherr@iu.edu::cae29549-85d3-411c-a56a-679fbb5606f9" providerId="AD" clId="Web-{13A2BA0E-D909-20BE-3E7E-9121AEDBE456}" dt="2023-04-14T17:13:04.274" v="60" actId="1076"/>
          <ac:picMkLst>
            <pc:docMk/>
            <pc:sldMk cId="219044500" sldId="384"/>
            <ac:picMk id="11" creationId="{1D2895EE-2284-8D5C-0D3C-CF9B90A4AA71}"/>
          </ac:picMkLst>
        </pc:picChg>
      </pc:sldChg>
    </pc:docChg>
  </pc:docChgLst>
  <pc:docChgLst>
    <pc:chgData name="Bamidele, Ben Anuolu" userId="S::bbamidel@iu.edu::d4ec5b75-cca6-4ce5-9a21-bb8a8ca8cbc1" providerId="AD" clId="Web-{0ADB5833-A562-E39A-A26C-4C2B61A71A7C}"/>
    <pc:docChg chg="addSld delSld modSld">
      <pc:chgData name="Bamidele, Ben Anuolu" userId="S::bbamidel@iu.edu::d4ec5b75-cca6-4ce5-9a21-bb8a8ca8cbc1" providerId="AD" clId="Web-{0ADB5833-A562-E39A-A26C-4C2B61A71A7C}" dt="2023-04-27T15:26:07.323" v="695" actId="20577"/>
      <pc:docMkLst>
        <pc:docMk/>
      </pc:docMkLst>
      <pc:sldChg chg="modSp add replId">
        <pc:chgData name="Bamidele, Ben Anuolu" userId="S::bbamidel@iu.edu::d4ec5b75-cca6-4ce5-9a21-bb8a8ca8cbc1" providerId="AD" clId="Web-{0ADB5833-A562-E39A-A26C-4C2B61A71A7C}" dt="2023-04-27T15:26:07.323" v="695" actId="20577"/>
        <pc:sldMkLst>
          <pc:docMk/>
          <pc:sldMk cId="4274061363" sldId="387"/>
        </pc:sldMkLst>
        <pc:spChg chg="mod">
          <ac:chgData name="Bamidele, Ben Anuolu" userId="S::bbamidel@iu.edu::d4ec5b75-cca6-4ce5-9a21-bb8a8ca8cbc1" providerId="AD" clId="Web-{0ADB5833-A562-E39A-A26C-4C2B61A71A7C}" dt="2023-04-27T14:16:57.453" v="44" actId="20577"/>
          <ac:spMkLst>
            <pc:docMk/>
            <pc:sldMk cId="4274061363" sldId="387"/>
            <ac:spMk id="2" creationId="{00000000-0000-0000-0000-000000000000}"/>
          </ac:spMkLst>
        </pc:spChg>
        <pc:spChg chg="mod">
          <ac:chgData name="Bamidele, Ben Anuolu" userId="S::bbamidel@iu.edu::d4ec5b75-cca6-4ce5-9a21-bb8a8ca8cbc1" providerId="AD" clId="Web-{0ADB5833-A562-E39A-A26C-4C2B61A71A7C}" dt="2023-04-27T15:26:07.323" v="695" actId="20577"/>
          <ac:spMkLst>
            <pc:docMk/>
            <pc:sldMk cId="4274061363" sldId="387"/>
            <ac:spMk id="3" creationId="{00000000-0000-0000-0000-000000000000}"/>
          </ac:spMkLst>
        </pc:spChg>
      </pc:sldChg>
      <pc:sldChg chg="new del">
        <pc:chgData name="Bamidele, Ben Anuolu" userId="S::bbamidel@iu.edu::d4ec5b75-cca6-4ce5-9a21-bb8a8ca8cbc1" providerId="AD" clId="Web-{0ADB5833-A562-E39A-A26C-4C2B61A71A7C}" dt="2023-04-27T14:17:44.017" v="48"/>
        <pc:sldMkLst>
          <pc:docMk/>
          <pc:sldMk cId="912527378" sldId="389"/>
        </pc:sldMkLst>
      </pc:sldChg>
      <pc:sldChg chg="new del">
        <pc:chgData name="Bamidele, Ben Anuolu" userId="S::bbamidel@iu.edu::d4ec5b75-cca6-4ce5-9a21-bb8a8ca8cbc1" providerId="AD" clId="Web-{0ADB5833-A562-E39A-A26C-4C2B61A71A7C}" dt="2023-04-27T14:17:38.517" v="46"/>
        <pc:sldMkLst>
          <pc:docMk/>
          <pc:sldMk cId="2856968779" sldId="389"/>
        </pc:sldMkLst>
      </pc:sldChg>
      <pc:sldChg chg="modSp add replId">
        <pc:chgData name="Bamidele, Ben Anuolu" userId="S::bbamidel@iu.edu::d4ec5b75-cca6-4ce5-9a21-bb8a8ca8cbc1" providerId="AD" clId="Web-{0ADB5833-A562-E39A-A26C-4C2B61A71A7C}" dt="2023-04-27T14:49:46.634" v="658" actId="20577"/>
        <pc:sldMkLst>
          <pc:docMk/>
          <pc:sldMk cId="3681414496" sldId="389"/>
        </pc:sldMkLst>
        <pc:spChg chg="mod">
          <ac:chgData name="Bamidele, Ben Anuolu" userId="S::bbamidel@iu.edu::d4ec5b75-cca6-4ce5-9a21-bb8a8ca8cbc1" providerId="AD" clId="Web-{0ADB5833-A562-E39A-A26C-4C2B61A71A7C}" dt="2023-04-27T14:18:42.784" v="75" actId="20577"/>
          <ac:spMkLst>
            <pc:docMk/>
            <pc:sldMk cId="3681414496" sldId="389"/>
            <ac:spMk id="2" creationId="{07A2A784-338E-0271-C42F-2D3297096870}"/>
          </ac:spMkLst>
        </pc:spChg>
        <pc:spChg chg="mod">
          <ac:chgData name="Bamidele, Ben Anuolu" userId="S::bbamidel@iu.edu::d4ec5b75-cca6-4ce5-9a21-bb8a8ca8cbc1" providerId="AD" clId="Web-{0ADB5833-A562-E39A-A26C-4C2B61A71A7C}" dt="2023-04-27T14:49:46.634" v="658" actId="20577"/>
          <ac:spMkLst>
            <pc:docMk/>
            <pc:sldMk cId="3681414496" sldId="389"/>
            <ac:spMk id="4" creationId="{BB13B28B-0E4E-3D83-50F7-C50A29B39D64}"/>
          </ac:spMkLst>
        </pc:spChg>
      </pc:sldChg>
      <pc:sldChg chg="modSp">
        <pc:chgData name="Bamidele, Ben Anuolu" userId="S::bbamidel@iu.edu::d4ec5b75-cca6-4ce5-9a21-bb8a8ca8cbc1" providerId="AD" clId="Web-{0ADB5833-A562-E39A-A26C-4C2B61A71A7C}" dt="2023-04-27T15:25:56.010" v="693" actId="20577"/>
        <pc:sldMkLst>
          <pc:docMk/>
          <pc:sldMk cId="3406965817" sldId="390"/>
        </pc:sldMkLst>
        <pc:spChg chg="mod">
          <ac:chgData name="Bamidele, Ben Anuolu" userId="S::bbamidel@iu.edu::d4ec5b75-cca6-4ce5-9a21-bb8a8ca8cbc1" providerId="AD" clId="Web-{0ADB5833-A562-E39A-A26C-4C2B61A71A7C}" dt="2023-04-27T15:25:56.010" v="693" actId="20577"/>
          <ac:spMkLst>
            <pc:docMk/>
            <pc:sldMk cId="3406965817" sldId="390"/>
            <ac:spMk id="3" creationId="{00000000-0000-0000-0000-000000000000}"/>
          </ac:spMkLst>
        </pc:spChg>
      </pc:sldChg>
      <pc:sldChg chg="addSp delSp modSp">
        <pc:chgData name="Bamidele, Ben Anuolu" userId="S::bbamidel@iu.edu::d4ec5b75-cca6-4ce5-9a21-bb8a8ca8cbc1" providerId="AD" clId="Web-{0ADB5833-A562-E39A-A26C-4C2B61A71A7C}" dt="2023-04-27T15:22:46.303" v="691" actId="1076"/>
        <pc:sldMkLst>
          <pc:docMk/>
          <pc:sldMk cId="1618548230" sldId="396"/>
        </pc:sldMkLst>
        <pc:spChg chg="mod">
          <ac:chgData name="Bamidele, Ben Anuolu" userId="S::bbamidel@iu.edu::d4ec5b75-cca6-4ce5-9a21-bb8a8ca8cbc1" providerId="AD" clId="Web-{0ADB5833-A562-E39A-A26C-4C2B61A71A7C}" dt="2023-04-27T15:22:40.178" v="689" actId="1076"/>
          <ac:spMkLst>
            <pc:docMk/>
            <pc:sldMk cId="1618548230" sldId="396"/>
            <ac:spMk id="6" creationId="{A631F1C6-6CBF-AF2C-3342-13B6765EE670}"/>
          </ac:spMkLst>
        </pc:spChg>
        <pc:picChg chg="add del mod">
          <ac:chgData name="Bamidele, Ben Anuolu" userId="S::bbamidel@iu.edu::d4ec5b75-cca6-4ce5-9a21-bb8a8ca8cbc1" providerId="AD" clId="Web-{0ADB5833-A562-E39A-A26C-4C2B61A71A7C}" dt="2023-04-27T15:21:50.005" v="683"/>
          <ac:picMkLst>
            <pc:docMk/>
            <pc:sldMk cId="1618548230" sldId="396"/>
            <ac:picMk id="2" creationId="{B9F413BA-25FE-392B-3FB0-53528905582B}"/>
          </ac:picMkLst>
        </pc:picChg>
        <pc:picChg chg="mod">
          <ac:chgData name="Bamidele, Ben Anuolu" userId="S::bbamidel@iu.edu::d4ec5b75-cca6-4ce5-9a21-bb8a8ca8cbc1" providerId="AD" clId="Web-{0ADB5833-A562-E39A-A26C-4C2B61A71A7C}" dt="2023-04-27T15:22:46.303" v="691" actId="1076"/>
          <ac:picMkLst>
            <pc:docMk/>
            <pc:sldMk cId="1618548230" sldId="396"/>
            <ac:picMk id="12" creationId="{9C169408-3DFF-77FA-7D78-84767551B451}"/>
          </ac:picMkLst>
        </pc:picChg>
      </pc:sldChg>
      <pc:sldChg chg="addSp delSp modSp new">
        <pc:chgData name="Bamidele, Ben Anuolu" userId="S::bbamidel@iu.edu::d4ec5b75-cca6-4ce5-9a21-bb8a8ca8cbc1" providerId="AD" clId="Web-{0ADB5833-A562-E39A-A26C-4C2B61A71A7C}" dt="2023-04-27T15:21:28.411" v="682" actId="1076"/>
        <pc:sldMkLst>
          <pc:docMk/>
          <pc:sldMk cId="133221189" sldId="401"/>
        </pc:sldMkLst>
        <pc:spChg chg="mod">
          <ac:chgData name="Bamidele, Ben Anuolu" userId="S::bbamidel@iu.edu::d4ec5b75-cca6-4ce5-9a21-bb8a8ca8cbc1" providerId="AD" clId="Web-{0ADB5833-A562-E39A-A26C-4C2B61A71A7C}" dt="2023-04-27T15:21:24.645" v="681" actId="1076"/>
          <ac:spMkLst>
            <pc:docMk/>
            <pc:sldMk cId="133221189" sldId="401"/>
            <ac:spMk id="2" creationId="{ADF6E095-0614-90ED-B10B-69D291A6310C}"/>
          </ac:spMkLst>
        </pc:spChg>
        <pc:spChg chg="mod">
          <ac:chgData name="Bamidele, Ben Anuolu" userId="S::bbamidel@iu.edu::d4ec5b75-cca6-4ce5-9a21-bb8a8ca8cbc1" providerId="AD" clId="Web-{0ADB5833-A562-E39A-A26C-4C2B61A71A7C}" dt="2023-04-27T15:21:20.207" v="680" actId="20577"/>
          <ac:spMkLst>
            <pc:docMk/>
            <pc:sldMk cId="133221189" sldId="401"/>
            <ac:spMk id="3" creationId="{6B64DEBA-EDF9-7A83-D87B-21E943355BA9}"/>
          </ac:spMkLst>
        </pc:spChg>
        <pc:spChg chg="del mod">
          <ac:chgData name="Bamidele, Ben Anuolu" userId="S::bbamidel@iu.edu::d4ec5b75-cca6-4ce5-9a21-bb8a8ca8cbc1" providerId="AD" clId="Web-{0ADB5833-A562-E39A-A26C-4C2B61A71A7C}" dt="2023-04-27T15:20:32.925" v="665"/>
          <ac:spMkLst>
            <pc:docMk/>
            <pc:sldMk cId="133221189" sldId="401"/>
            <ac:spMk id="4" creationId="{24E8CA99-B840-3EC2-9F9F-4AED0B9CE360}"/>
          </ac:spMkLst>
        </pc:spChg>
        <pc:picChg chg="add mod">
          <ac:chgData name="Bamidele, Ben Anuolu" userId="S::bbamidel@iu.edu::d4ec5b75-cca6-4ce5-9a21-bb8a8ca8cbc1" providerId="AD" clId="Web-{0ADB5833-A562-E39A-A26C-4C2B61A71A7C}" dt="2023-04-27T15:21:28.411" v="682" actId="1076"/>
          <ac:picMkLst>
            <pc:docMk/>
            <pc:sldMk cId="133221189" sldId="401"/>
            <ac:picMk id="5" creationId="{0E0AD9D6-0C66-1A04-93D0-3800F28F3E2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2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84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3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33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96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45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50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97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2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2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34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Isaac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51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95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54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74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1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21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8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Insert picture of data collection</a:t>
            </a:r>
          </a:p>
          <a:p>
            <a:r>
              <a:rPr lang="en-US">
                <a:cs typeface="Calibri"/>
              </a:rPr>
              <a:t>Ben/Isaac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26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91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89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9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19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26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32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6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36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301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0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6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9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00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080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40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47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79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59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Ryan/AJ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513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All show off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763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273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38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6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83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744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036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7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95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79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7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3304" y="-648376"/>
            <a:ext cx="733465" cy="2367520"/>
            <a:chOff x="685136" y="-246616"/>
            <a:chExt cx="733465" cy="2367520"/>
          </a:xfrm>
        </p:grpSpPr>
        <p:sp>
          <p:nvSpPr>
            <p:cNvPr id="6" name="Rectangle 5"/>
            <p:cNvSpPr/>
            <p:nvPr userDrawn="1"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08" y="1380149"/>
              <a:ext cx="489120" cy="6208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6523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0694" y="4709821"/>
            <a:ext cx="7734222" cy="277654"/>
          </a:xfrm>
        </p:spPr>
        <p:txBody>
          <a:bodyPr anchor="ctr">
            <a:noAutofit/>
          </a:bodyPr>
          <a:lstStyle>
            <a:lvl1pPr marL="0" indent="0">
              <a:buNone/>
              <a:defRPr sz="1100" b="1" spc="8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INDIANA UNIVERSITY BLOOMINGTON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3859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SUBHEAD OR NAME OF SCHOOL, DEPARTMENT, OR UNIT</a:t>
            </a:r>
          </a:p>
        </p:txBody>
      </p:sp>
    </p:spTree>
    <p:extLst>
      <p:ext uri="{BB962C8B-B14F-4D97-AF65-F5344CB8AC3E}">
        <p14:creationId xmlns:p14="http://schemas.microsoft.com/office/powerpoint/2010/main" val="125665385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1339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827" y="759070"/>
            <a:ext cx="8004391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SECTION TITLE OR SUBTITLE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5303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73058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3348" y="759070"/>
            <a:ext cx="8004409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348" y="1630404"/>
            <a:ext cx="8011069" cy="2818769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+mj-lt"/>
              <a:buAutoNum type="arabicPeriod"/>
              <a:defRPr sz="18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SECTION TITLE OR SUBTITLE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0124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09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9" name="Rectangle 8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idx="1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1042" y="4235585"/>
            <a:ext cx="536130" cy="922081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D10E6-FF8A-CC4E-B6D5-BFBD2D0FE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083" t="-148" r="-1556" b="28718"/>
          <a:stretch/>
        </p:blipFill>
        <p:spPr>
          <a:xfrm>
            <a:off x="1240484" y="4147274"/>
            <a:ext cx="4622227" cy="457200"/>
          </a:xfrm>
          <a:prstGeom prst="rect">
            <a:avLst/>
          </a:prstGeom>
        </p:spPr>
      </p:pic>
      <p:pic>
        <p:nvPicPr>
          <p:cNvPr id="13" name="Picture 12" descr="tab-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5" y="4326066"/>
            <a:ext cx="357525" cy="4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67" r:id="rId2"/>
    <p:sldLayoutId id="2147493472" r:id="rId3"/>
    <p:sldLayoutId id="2147493457" r:id="rId4"/>
    <p:sldLayoutId id="2147493456" r:id="rId5"/>
    <p:sldLayoutId id="2147493474" r:id="rId6"/>
    <p:sldLayoutId id="2147493475" r:id="rId7"/>
    <p:sldLayoutId id="2147493476" r:id="rId8"/>
    <p:sldLayoutId id="2147493477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uMove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0694" y="4737530"/>
            <a:ext cx="7734222" cy="277654"/>
          </a:xfrm>
        </p:spPr>
        <p:txBody>
          <a:bodyPr/>
          <a:lstStyle/>
          <a:p>
            <a:r>
              <a:rPr lang="en-US"/>
              <a:t>INDIANA UNIVERSITY BLOOMINGTON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Luddy School of Informatics, Computing and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B2910-2E53-2A4E-2070-6B5D495F5DCD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90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4064" y="1393184"/>
            <a:ext cx="8069763" cy="30201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u="sng">
                <a:solidFill>
                  <a:srgbClr val="382E25"/>
                </a:solidFill>
              </a:rPr>
              <a:t>Product/Project Description: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382E25"/>
                </a:solidFill>
                <a:latin typeface="+mj-lt"/>
                <a:cs typeface="Times New Roman"/>
              </a:rPr>
              <a:t>The overview of our project is to create a wearable device demonstration for Luddy Outreach and Recruiting to help engage with potential ISE students or teach younger students about STEM. </a:t>
            </a:r>
          </a:p>
          <a:p>
            <a:pPr marL="0" indent="0">
              <a:buNone/>
            </a:pPr>
            <a:r>
              <a:rPr lang="en-US" sz="1200" u="sng">
                <a:solidFill>
                  <a:srgbClr val="382E25"/>
                </a:solidFill>
                <a:latin typeface="+mj-lt"/>
                <a:cs typeface="Times New Roman"/>
              </a:rPr>
              <a:t>Key Features and/or Operating Modes: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382E25"/>
                </a:solidFill>
                <a:latin typeface="+mj-lt"/>
                <a:cs typeface="Times New Roman"/>
              </a:rPr>
              <a:t>Our project has two key features, the wearable device, and the demonstration that is used with the device. We have successfully interfaced our wearable device with a custom video game. The device controls via fingertip sensors and an Inertial Measurement Unit (IMU).</a:t>
            </a:r>
            <a:endParaRPr lang="en-US"/>
          </a:p>
          <a:p>
            <a:pPr marL="0" indent="0">
              <a:buNone/>
            </a:pPr>
            <a:r>
              <a:rPr lang="en-US" sz="1200" u="sng">
                <a:solidFill>
                  <a:srgbClr val="382E25"/>
                </a:solidFill>
                <a:latin typeface="+mj-lt"/>
                <a:cs typeface="Times New Roman"/>
              </a:rPr>
              <a:t>Key Differentiating Performance(s):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382E25"/>
                </a:solidFill>
                <a:cs typeface="Times New Roman"/>
              </a:rPr>
              <a:t>A key difference from normal controller to our device is ours in an intuitive interface.</a:t>
            </a:r>
            <a:endParaRPr lang="en-US" sz="1200">
              <a:solidFill>
                <a:srgbClr val="382E25"/>
              </a:solidFill>
              <a:highlight>
                <a:srgbClr val="00FFFF"/>
              </a:highlight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>
              <a:latin typeface="+mj-lt"/>
              <a:cs typeface="Times New Roman"/>
            </a:endParaRPr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200">
              <a:solidFill>
                <a:srgbClr val="000000"/>
              </a:solidFill>
              <a:latin typeface="+mj-lt"/>
              <a:cs typeface="Times New Roman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sz="1400">
              <a:latin typeface="+mj-lt"/>
              <a:cs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  <a:buNone/>
            </a:pPr>
            <a:endParaRPr lang="en-US" sz="1600">
              <a:cs typeface="Times New Roman"/>
            </a:endParaRPr>
          </a:p>
          <a:p>
            <a:pPr marL="685800" lvl="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E5F1C-CBAA-C2E1-AC27-A07974AD24C6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8833A8-87F5-18FD-43E2-A0F018208692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821738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err="1"/>
              <a:t>uMove</a:t>
            </a:r>
            <a:endParaRPr lang="en-US" b="0" err="1"/>
          </a:p>
        </p:txBody>
      </p:sp>
    </p:spTree>
    <p:extLst>
      <p:ext uri="{BB962C8B-B14F-4D97-AF65-F5344CB8AC3E}">
        <p14:creationId xmlns:p14="http://schemas.microsoft.com/office/powerpoint/2010/main" val="142268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716BDC-64C5-802C-5E94-718CF42D754C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2E81B-7905-5021-03F5-3A546E5763AA}"/>
              </a:ext>
            </a:extLst>
          </p:cNvPr>
          <p:cNvSpPr txBox="1"/>
          <p:nvPr/>
        </p:nvSpPr>
        <p:spPr>
          <a:xfrm>
            <a:off x="1449705" y="1126521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First Chart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1D0362-9F22-1433-717D-9616F5101A4B}"/>
              </a:ext>
            </a:extLst>
          </p:cNvPr>
          <p:cNvSpPr txBox="1"/>
          <p:nvPr/>
        </p:nvSpPr>
        <p:spPr>
          <a:xfrm>
            <a:off x="5648324" y="557774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Last Chart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91D5634-0A07-0800-6E48-566FB725CC41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821738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Gantt Chart</a:t>
            </a:r>
            <a:endParaRPr lang="en-US"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348A8-8D8A-084F-DC42-8B14C1FFA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78" y="1541318"/>
            <a:ext cx="3630865" cy="2951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57B54F-34BC-F97B-F68C-7173BCB9C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07" y="956507"/>
            <a:ext cx="3328735" cy="35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465DC-6F51-24EC-3E29-61FF1CEA1DB9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0523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D1A985-21A3-B99F-16BE-2CF0308CC8D4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13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B14703-8E6A-D9F7-ED49-54EEC675E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87" r="-32" b="-94"/>
          <a:stretch/>
        </p:blipFill>
        <p:spPr>
          <a:xfrm>
            <a:off x="116859" y="1404437"/>
            <a:ext cx="8913152" cy="23295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4BEC24-D4B3-7C69-F58C-BDDD647A0325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821738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Diagram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96788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 and Constraints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F981A-0907-ACCC-95D8-F969F564E448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5918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216A6DB2-E618-7BCF-695A-BFD050A87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2" r="16190" b="33062"/>
          <a:stretch/>
        </p:blipFill>
        <p:spPr>
          <a:xfrm>
            <a:off x="435827" y="218813"/>
            <a:ext cx="8321170" cy="4270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D0311E-5F13-8D5C-6D69-C1036FFE8750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FA9FB-4A5E-96FA-96C4-F1BFA09AA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50" y="220754"/>
            <a:ext cx="2661788" cy="699065"/>
          </a:xfrm>
        </p:spPr>
        <p:txBody>
          <a:bodyPr/>
          <a:lstStyle/>
          <a:p>
            <a:r>
              <a:rPr lang="en-US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26870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3787FC5D-A5A5-BE78-D0C6-373D6C9268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839389"/>
              </p:ext>
            </p:extLst>
          </p:nvPr>
        </p:nvGraphicFramePr>
        <p:xfrm>
          <a:off x="742723" y="1102745"/>
          <a:ext cx="7574609" cy="291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7791">
                  <a:extLst>
                    <a:ext uri="{9D8B030D-6E8A-4147-A177-3AD203B41FA5}">
                      <a16:colId xmlns:a16="http://schemas.microsoft.com/office/drawing/2014/main" val="686478359"/>
                    </a:ext>
                  </a:extLst>
                </a:gridCol>
                <a:gridCol w="1944816">
                  <a:extLst>
                    <a:ext uri="{9D8B030D-6E8A-4147-A177-3AD203B41FA5}">
                      <a16:colId xmlns:a16="http://schemas.microsoft.com/office/drawing/2014/main" val="2190544429"/>
                    </a:ext>
                  </a:extLst>
                </a:gridCol>
                <a:gridCol w="1954567">
                  <a:extLst>
                    <a:ext uri="{9D8B030D-6E8A-4147-A177-3AD203B41FA5}">
                      <a16:colId xmlns:a16="http://schemas.microsoft.com/office/drawing/2014/main" val="1348053157"/>
                    </a:ext>
                  </a:extLst>
                </a:gridCol>
                <a:gridCol w="1747435">
                  <a:extLst>
                    <a:ext uri="{9D8B030D-6E8A-4147-A177-3AD203B41FA5}">
                      <a16:colId xmlns:a16="http://schemas.microsoft.com/office/drawing/2014/main" val="1652426336"/>
                    </a:ext>
                  </a:extLst>
                </a:gridCol>
              </a:tblGrid>
              <a:tr h="588548"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b="1">
                          <a:solidFill>
                            <a:srgbClr val="404041"/>
                          </a:solidFill>
                          <a:effectLst/>
                        </a:rPr>
                        <a:t>System Section 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en-US" sz="1600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600" b="1">
                          <a:solidFill>
                            <a:srgbClr val="404041"/>
                          </a:solidFill>
                          <a:effectLst/>
                        </a:rPr>
                        <a:t>Constraints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533418986"/>
                  </a:ext>
                </a:extLst>
              </a:tr>
              <a:tr h="515805"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Total System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One person portable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Cannot exceed 15 lbs.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Cannot shock User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993481"/>
                  </a:ext>
                </a:extLst>
              </a:tr>
              <a:tr h="515805"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Wearable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Battery replaceable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Cannot exceed 2 lbs.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Fit inside case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909111"/>
                  </a:ext>
                </a:extLst>
              </a:tr>
              <a:tr h="681125"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Case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Rest on table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Safely Secure Glove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Safely contain demonstration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29280"/>
                  </a:ext>
                </a:extLst>
              </a:tr>
              <a:tr h="515805"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Demonstration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Compatible with wearable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1-page manual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US" sz="1100">
                          <a:solidFill>
                            <a:srgbClr val="404041"/>
                          </a:solidFill>
                          <a:effectLst/>
                        </a:rPr>
                        <a:t>2-minute usability 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7365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9441"/>
            <a:ext cx="505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16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2661788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292278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Detailed Design Analysis 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B3034-ADC8-27B3-5EEA-B19DFB341E00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116940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18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813356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1: Force Transducers and Battery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E416D1-9A27-6D5B-1811-C13C3D05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44" y="1629404"/>
            <a:ext cx="4435023" cy="2535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Char char="•"/>
            </a:pPr>
            <a:r>
              <a:rPr lang="en-US">
                <a:cs typeface="Times New Roman"/>
              </a:rPr>
              <a:t>Purpose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Create circuit for force transducers</a:t>
            </a:r>
            <a:endParaRPr lang="en-US"/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Collect force transducer data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Determine wearable power consumption 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Determine battery that will best fit our needs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805" y="222924"/>
            <a:ext cx="3700462" cy="2524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1: Isaac</a:t>
            </a:r>
          </a:p>
        </p:txBody>
      </p:sp>
      <p:pic>
        <p:nvPicPr>
          <p:cNvPr id="4" name="Picture 9" descr="A picture containing text, turner, kitchenware&#10;&#10;Description automatically generated">
            <a:extLst>
              <a:ext uri="{FF2B5EF4-FFF2-40B4-BE49-F238E27FC236}">
                <a16:creationId xmlns:a16="http://schemas.microsoft.com/office/drawing/2014/main" id="{1196BE40-3058-733C-D2A5-750717E3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755" y="1215256"/>
            <a:ext cx="2743200" cy="27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19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03806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1: I/O Summary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805" y="222924"/>
            <a:ext cx="3700462" cy="2524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1: Isaac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D4C17C-6E74-28A5-2EEF-113C8130D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35741"/>
              </p:ext>
            </p:extLst>
          </p:nvPr>
        </p:nvGraphicFramePr>
        <p:xfrm>
          <a:off x="197500" y="1587482"/>
          <a:ext cx="8736084" cy="1226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6482">
                  <a:extLst>
                    <a:ext uri="{9D8B030D-6E8A-4147-A177-3AD203B41FA5}">
                      <a16:colId xmlns:a16="http://schemas.microsoft.com/office/drawing/2014/main" val="359272753"/>
                    </a:ext>
                  </a:extLst>
                </a:gridCol>
                <a:gridCol w="1030027">
                  <a:extLst>
                    <a:ext uri="{9D8B030D-6E8A-4147-A177-3AD203B41FA5}">
                      <a16:colId xmlns:a16="http://schemas.microsoft.com/office/drawing/2014/main" val="3831751294"/>
                    </a:ext>
                  </a:extLst>
                </a:gridCol>
                <a:gridCol w="775285">
                  <a:extLst>
                    <a:ext uri="{9D8B030D-6E8A-4147-A177-3AD203B41FA5}">
                      <a16:colId xmlns:a16="http://schemas.microsoft.com/office/drawing/2014/main" val="274835794"/>
                    </a:ext>
                  </a:extLst>
                </a:gridCol>
                <a:gridCol w="897122">
                  <a:extLst>
                    <a:ext uri="{9D8B030D-6E8A-4147-A177-3AD203B41FA5}">
                      <a16:colId xmlns:a16="http://schemas.microsoft.com/office/drawing/2014/main" val="1983889368"/>
                    </a:ext>
                  </a:extLst>
                </a:gridCol>
                <a:gridCol w="995426">
                  <a:extLst>
                    <a:ext uri="{9D8B030D-6E8A-4147-A177-3AD203B41FA5}">
                      <a16:colId xmlns:a16="http://schemas.microsoft.com/office/drawing/2014/main" val="2267001755"/>
                    </a:ext>
                  </a:extLst>
                </a:gridCol>
                <a:gridCol w="551050">
                  <a:extLst>
                    <a:ext uri="{9D8B030D-6E8A-4147-A177-3AD203B41FA5}">
                      <a16:colId xmlns:a16="http://schemas.microsoft.com/office/drawing/2014/main" val="1861369778"/>
                    </a:ext>
                  </a:extLst>
                </a:gridCol>
                <a:gridCol w="769856">
                  <a:extLst>
                    <a:ext uri="{9D8B030D-6E8A-4147-A177-3AD203B41FA5}">
                      <a16:colId xmlns:a16="http://schemas.microsoft.com/office/drawing/2014/main" val="1567990605"/>
                    </a:ext>
                  </a:extLst>
                </a:gridCol>
                <a:gridCol w="873613">
                  <a:extLst>
                    <a:ext uri="{9D8B030D-6E8A-4147-A177-3AD203B41FA5}">
                      <a16:colId xmlns:a16="http://schemas.microsoft.com/office/drawing/2014/main" val="2152289271"/>
                    </a:ext>
                  </a:extLst>
                </a:gridCol>
                <a:gridCol w="797440">
                  <a:extLst>
                    <a:ext uri="{9D8B030D-6E8A-4147-A177-3AD203B41FA5}">
                      <a16:colId xmlns:a16="http://schemas.microsoft.com/office/drawing/2014/main" val="3763594049"/>
                    </a:ext>
                  </a:extLst>
                </a:gridCol>
                <a:gridCol w="949783">
                  <a:extLst>
                    <a:ext uri="{9D8B030D-6E8A-4147-A177-3AD203B41FA5}">
                      <a16:colId xmlns:a16="http://schemas.microsoft.com/office/drawing/2014/main" val="2124918008"/>
                    </a:ext>
                  </a:extLst>
                </a:gridCol>
              </a:tblGrid>
              <a:tr h="498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Analog 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To-From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Directions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Block-Block Interconnect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Voltage Nominal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Voltage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Voltage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781658"/>
                  </a:ext>
                </a:extLst>
              </a:tr>
              <a:tr h="72829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Force Transducers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Arduino –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Wires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0 - 3.3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Collects voltage from fingertips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421799"/>
                  </a:ext>
                </a:extLst>
              </a:tr>
            </a:tbl>
          </a:graphicData>
        </a:graphic>
      </p:graphicFrame>
      <p:graphicFrame>
        <p:nvGraphicFramePr>
          <p:cNvPr id="9" name="Google Shape;137;p9">
            <a:extLst>
              <a:ext uri="{FF2B5EF4-FFF2-40B4-BE49-F238E27FC236}">
                <a16:creationId xmlns:a16="http://schemas.microsoft.com/office/drawing/2014/main" id="{1DCFE78E-832F-6F50-3C39-FE69B9F43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761998"/>
              </p:ext>
            </p:extLst>
          </p:nvPr>
        </p:nvGraphicFramePr>
        <p:xfrm>
          <a:off x="312331" y="3262865"/>
          <a:ext cx="8417776" cy="6377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8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1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9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9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5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8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5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917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1889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Power Signals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To-From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Type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Direction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Interconnect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Voltage Nominal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Voltage min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Voltage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Freq Nominal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Freq min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Freq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% V-reg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V-Ripple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Current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9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Battery Power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Arduino - Battery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DC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Input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No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9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7.2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9.6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DC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N/A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N/A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0.01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1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100mA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0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A784-338E-0271-C42F-2D3297096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827" y="663125"/>
            <a:ext cx="8004391" cy="699065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3B28B-0E4E-3D83-50F7-C50A29B39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54" y="1629404"/>
            <a:ext cx="8011164" cy="24119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/>
              <a:t>Team Introduction</a:t>
            </a:r>
          </a:p>
          <a:p>
            <a:pPr>
              <a:spcAft>
                <a:spcPts val="0"/>
              </a:spcAft>
              <a:buClr>
                <a:srgbClr val="808080"/>
              </a:buClr>
            </a:pPr>
            <a:r>
              <a:rPr lang="en-US" dirty="0"/>
              <a:t>Project Overview</a:t>
            </a:r>
          </a:p>
          <a:p>
            <a:pPr>
              <a:spcAft>
                <a:spcPts val="0"/>
              </a:spcAft>
              <a:buClr>
                <a:srgbClr val="808080"/>
              </a:buClr>
            </a:pPr>
            <a:r>
              <a:rPr lang="en-US" dirty="0"/>
              <a:t>System Overview</a:t>
            </a:r>
          </a:p>
          <a:p>
            <a:pPr>
              <a:spcAft>
                <a:spcPts val="0"/>
              </a:spcAft>
              <a:buClr>
                <a:srgbClr val="808080"/>
              </a:buClr>
            </a:pPr>
            <a:r>
              <a:rPr lang="en-US" dirty="0"/>
              <a:t>Objectives and Constraints</a:t>
            </a:r>
          </a:p>
          <a:p>
            <a:pPr>
              <a:spcAft>
                <a:spcPts val="0"/>
              </a:spcAft>
              <a:buClr>
                <a:srgbClr val="808080"/>
              </a:buClr>
            </a:pPr>
            <a:r>
              <a:rPr lang="en-US" dirty="0"/>
              <a:t>Detailed Design Analysis</a:t>
            </a:r>
          </a:p>
          <a:p>
            <a:pPr>
              <a:spcAft>
                <a:spcPts val="0"/>
              </a:spcAft>
              <a:buClr>
                <a:srgbClr val="808080"/>
              </a:buClr>
            </a:pPr>
            <a:r>
              <a:rPr lang="en-US" dirty="0"/>
              <a:t>System Demonstration</a:t>
            </a:r>
          </a:p>
          <a:p>
            <a:pPr>
              <a:spcAft>
                <a:spcPts val="0"/>
              </a:spcAft>
              <a:buClr>
                <a:srgbClr val="808080"/>
              </a:buClr>
            </a:pPr>
            <a:r>
              <a:rPr lang="en-US" dirty="0"/>
              <a:t>Sustainability</a:t>
            </a:r>
          </a:p>
          <a:p>
            <a:pPr>
              <a:spcAft>
                <a:spcPts val="0"/>
              </a:spcAft>
              <a:buClr>
                <a:srgbClr val="808080"/>
              </a:buClr>
            </a:pPr>
            <a:r>
              <a:rPr lang="en-US" dirty="0"/>
              <a:t>Lifelong Learning Goals</a:t>
            </a:r>
          </a:p>
          <a:p>
            <a:pPr>
              <a:spcAft>
                <a:spcPts val="0"/>
              </a:spcAft>
              <a:buClr>
                <a:srgbClr val="808080"/>
              </a:buClr>
            </a:pPr>
            <a:r>
              <a:rPr lang="en-US" dirty="0"/>
              <a:t>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428EB-0BDD-539C-8CE7-67947B8D9755}"/>
              </a:ext>
            </a:extLst>
          </p:cNvPr>
          <p:cNvSpPr txBox="1"/>
          <p:nvPr/>
        </p:nvSpPr>
        <p:spPr>
          <a:xfrm>
            <a:off x="8638954" y="4771360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494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5502601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1: Design Schematic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2944" y="222924"/>
            <a:ext cx="1080323" cy="2877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1: Isaac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5A077C7-2B56-E2CD-22B8-089F10D8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34" y="1438904"/>
            <a:ext cx="8011784" cy="459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Simple representation of force sensors circuit and hat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E788B09-DE77-EDD5-D1E4-58C89F23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0" y="2004536"/>
            <a:ext cx="3116106" cy="23319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BF3666-C2DA-8623-22F4-C536CDB87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2"/>
          <a:stretch/>
        </p:blipFill>
        <p:spPr>
          <a:xfrm>
            <a:off x="3599019" y="2286369"/>
            <a:ext cx="5205546" cy="17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5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21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5892668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1: Battery Calculations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7255" y="222924"/>
            <a:ext cx="2386012" cy="2752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1: Isaac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B454AE48-A00E-AA98-5CE4-2C209DCDC2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624" y="1337577"/>
                <a:ext cx="8015594" cy="2810633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long should the device last?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𝐻𝑜𝑢𝑟𝑠</m:t>
                      </m:r>
                      <m:r>
                        <a:rPr kumimoji="0" lang="en-US" sz="2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𝐴𝑚𝑝𝐻𝑜𝑢𝑟𝑠</m:t>
                          </m:r>
                        </m:num>
                        <m:den>
                          <m:r>
                            <a:rPr kumimoji="0" lang="en-US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𝐶𝑢𝑟𝑟𝑒𝑛𝑡</m:t>
                          </m:r>
                          <m:r>
                            <a:rPr kumimoji="0" lang="en-US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𝐷𝑟𝑎𝑤</m:t>
                          </m:r>
                        </m:den>
                      </m:f>
                    </m:oMath>
                  </m:oMathPara>
                </a14:m>
                <a:endPara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Drawn = 0.03 A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 Hours = 12 </a:t>
                </a:r>
                <a:r>
                  <a:rPr kumimoji="0" lang="en-US" sz="2100" b="0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</a:t>
                </a:r>
                <a:endPara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𝐴𝑚𝑝𝐻𝑜𝑢</m:t>
                      </m:r>
                      <m:r>
                        <m:rPr>
                          <m:sty m:val="p"/>
                        </m:rPr>
                        <a:rPr kumimoji="0" lang="en-US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rs</m:t>
                      </m:r>
                      <m:r>
                        <a:rPr kumimoji="0" lang="en-US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=0.03 ∗12=0.36 </m:t>
                      </m:r>
                      <m:r>
                        <m:rPr>
                          <m:sty m:val="p"/>
                        </m:rPr>
                        <a:rPr kumimoji="0" lang="en-US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Ah</m:t>
                      </m:r>
                      <m:r>
                        <a:rPr kumimoji="0" lang="en-US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</m:oMath>
                  </m:oMathPara>
                </a14:m>
                <a:endPara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9v Alkaline Battery is rated at ~0.5Ah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battery gives ~16 hours of use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B454AE48-A00E-AA98-5CE4-2C209DCDC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624" y="1337577"/>
                <a:ext cx="8015594" cy="2810633"/>
              </a:xfrm>
              <a:blipFill>
                <a:blip r:embed="rId3"/>
                <a:stretch>
                  <a:fillRect l="-532" t="-3037" b="-3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61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22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07018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1: Verification and Testing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7255" y="222924"/>
            <a:ext cx="2386012" cy="2752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1: Isaac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7C8124-22B9-9100-D241-57792DEA86BF}"/>
              </a:ext>
            </a:extLst>
          </p:cNvPr>
          <p:cNvSpPr txBox="1">
            <a:spLocks/>
          </p:cNvSpPr>
          <p:nvPr/>
        </p:nvSpPr>
        <p:spPr>
          <a:xfrm>
            <a:off x="438814" y="1393184"/>
            <a:ext cx="8015594" cy="281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/>
              <a:t>Testing of force transducers</a:t>
            </a:r>
          </a:p>
          <a:p>
            <a:pPr lvl="1">
              <a:buFont typeface="Arial"/>
              <a:buChar char="•"/>
            </a:pPr>
            <a:r>
              <a:rPr lang="en-US"/>
              <a:t>Collect data through serial monitor provided by Arduino</a:t>
            </a:r>
          </a:p>
          <a:p>
            <a:pPr>
              <a:buClr>
                <a:srgbClr val="808080"/>
              </a:buClr>
              <a:buFont typeface="Arial"/>
              <a:buChar char="•"/>
            </a:pPr>
            <a:r>
              <a:rPr lang="en-US"/>
              <a:t>Testing of battery</a:t>
            </a:r>
          </a:p>
          <a:p>
            <a:pPr lvl="1">
              <a:buFont typeface="Arial"/>
              <a:buChar char="•"/>
            </a:pPr>
            <a:r>
              <a:rPr lang="en-US"/>
              <a:t>Use to power Arduino for completely wireless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92997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23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4852538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1: Testing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7255" y="222924"/>
            <a:ext cx="2386012" cy="2752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1: Isaac</a:t>
            </a:r>
          </a:p>
        </p:txBody>
      </p:sp>
      <p:pic>
        <p:nvPicPr>
          <p:cNvPr id="5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3CD19D1-7FBE-2F3D-5DA4-ECD103130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" t="6688" r="2096" b="4352"/>
          <a:stretch/>
        </p:blipFill>
        <p:spPr>
          <a:xfrm>
            <a:off x="2141220" y="1019852"/>
            <a:ext cx="4777745" cy="34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68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9441"/>
            <a:ext cx="505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03806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2: IMU 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E416D1-9A27-6D5B-1811-C13C3D05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35" y="1731299"/>
            <a:ext cx="3517965" cy="1481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Char char="•"/>
            </a:pPr>
            <a:r>
              <a:rPr lang="en-US" sz="1600">
                <a:cs typeface="Times New Roman"/>
              </a:rPr>
              <a:t>Purpose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Collect IMU data</a:t>
            </a:r>
            <a:endParaRPr lang="en-US"/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Calculate desired angles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Data passed off to Bluetooth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endParaRPr lang="en-US">
              <a:cs typeface="Times New Roman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805" y="222924"/>
            <a:ext cx="3700462" cy="2524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2: Ben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5FBAF82-9BE0-2011-00B2-378314CD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21" r="161" b="19612"/>
          <a:stretch/>
        </p:blipFill>
        <p:spPr>
          <a:xfrm>
            <a:off x="4805069" y="1850263"/>
            <a:ext cx="3223294" cy="1438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59F6E6-91AE-B611-AF30-3E1F1AA1CDAA}"/>
              </a:ext>
            </a:extLst>
          </p:cNvPr>
          <p:cNvSpPr txBox="1"/>
          <p:nvPr/>
        </p:nvSpPr>
        <p:spPr>
          <a:xfrm>
            <a:off x="5345076" y="1634756"/>
            <a:ext cx="229264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Arduino Nano BLE 33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38434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25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52606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2: I/O Summary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3802" y="222924"/>
            <a:ext cx="1059465" cy="246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2: Ben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49E232D-13B2-AAA5-1479-798D8D8C9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70029"/>
              </p:ext>
            </p:extLst>
          </p:nvPr>
        </p:nvGraphicFramePr>
        <p:xfrm>
          <a:off x="197500" y="2021645"/>
          <a:ext cx="8736089" cy="1207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6801">
                  <a:extLst>
                    <a:ext uri="{9D8B030D-6E8A-4147-A177-3AD203B41FA5}">
                      <a16:colId xmlns:a16="http://schemas.microsoft.com/office/drawing/2014/main" val="359272753"/>
                    </a:ext>
                  </a:extLst>
                </a:gridCol>
                <a:gridCol w="1284765">
                  <a:extLst>
                    <a:ext uri="{9D8B030D-6E8A-4147-A177-3AD203B41FA5}">
                      <a16:colId xmlns:a16="http://schemas.microsoft.com/office/drawing/2014/main" val="3831751294"/>
                    </a:ext>
                  </a:extLst>
                </a:gridCol>
                <a:gridCol w="620230">
                  <a:extLst>
                    <a:ext uri="{9D8B030D-6E8A-4147-A177-3AD203B41FA5}">
                      <a16:colId xmlns:a16="http://schemas.microsoft.com/office/drawing/2014/main" val="274835794"/>
                    </a:ext>
                  </a:extLst>
                </a:gridCol>
                <a:gridCol w="897122">
                  <a:extLst>
                    <a:ext uri="{9D8B030D-6E8A-4147-A177-3AD203B41FA5}">
                      <a16:colId xmlns:a16="http://schemas.microsoft.com/office/drawing/2014/main" val="1983889368"/>
                    </a:ext>
                  </a:extLst>
                </a:gridCol>
                <a:gridCol w="995427">
                  <a:extLst>
                    <a:ext uri="{9D8B030D-6E8A-4147-A177-3AD203B41FA5}">
                      <a16:colId xmlns:a16="http://schemas.microsoft.com/office/drawing/2014/main" val="2267001755"/>
                    </a:ext>
                  </a:extLst>
                </a:gridCol>
                <a:gridCol w="551050">
                  <a:extLst>
                    <a:ext uri="{9D8B030D-6E8A-4147-A177-3AD203B41FA5}">
                      <a16:colId xmlns:a16="http://schemas.microsoft.com/office/drawing/2014/main" val="1861369778"/>
                    </a:ext>
                  </a:extLst>
                </a:gridCol>
                <a:gridCol w="769856">
                  <a:extLst>
                    <a:ext uri="{9D8B030D-6E8A-4147-A177-3AD203B41FA5}">
                      <a16:colId xmlns:a16="http://schemas.microsoft.com/office/drawing/2014/main" val="1567990605"/>
                    </a:ext>
                  </a:extLst>
                </a:gridCol>
                <a:gridCol w="873613">
                  <a:extLst>
                    <a:ext uri="{9D8B030D-6E8A-4147-A177-3AD203B41FA5}">
                      <a16:colId xmlns:a16="http://schemas.microsoft.com/office/drawing/2014/main" val="2152289271"/>
                    </a:ext>
                  </a:extLst>
                </a:gridCol>
                <a:gridCol w="797441">
                  <a:extLst>
                    <a:ext uri="{9D8B030D-6E8A-4147-A177-3AD203B41FA5}">
                      <a16:colId xmlns:a16="http://schemas.microsoft.com/office/drawing/2014/main" val="3763594049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124918008"/>
                    </a:ext>
                  </a:extLst>
                </a:gridCol>
              </a:tblGrid>
              <a:tr h="498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Digital 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To-From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Directions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Block-Block Interconnect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Voltage Nominal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Voltage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Voltage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40404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781658"/>
                  </a:ext>
                </a:extLst>
              </a:tr>
              <a:tr h="708837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IMU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Bluetooth – Arduino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Digital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Output</a:t>
                      </a:r>
                      <a:endParaRPr lang="en-US" sz="1000" err="1">
                        <a:solidFill>
                          <a:srgbClr val="40404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Wires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404041"/>
                          </a:solidFill>
                        </a:rPr>
                        <a:t>Receives same voltage as Arduino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424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4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26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52606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Block 2: IMU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3802" y="222924"/>
            <a:ext cx="1059465" cy="246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2: Ben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6B5D3448-2270-1C87-9841-D0AB728B5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21" y="1458282"/>
            <a:ext cx="7344886" cy="22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79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27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2: Testing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7491" y="222924"/>
            <a:ext cx="1515776" cy="2682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2: Ben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F9EE222-16EA-164E-649F-07FBB4D47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" t="5161" r="1622" b="2686"/>
          <a:stretch/>
        </p:blipFill>
        <p:spPr>
          <a:xfrm>
            <a:off x="2179320" y="1014231"/>
            <a:ext cx="4785365" cy="35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78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28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3: Bluetooth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36978" y="222924"/>
            <a:ext cx="1356289" cy="2682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3: AJ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53301-B83F-59A6-3BDC-37879F2EB518}"/>
              </a:ext>
            </a:extLst>
          </p:cNvPr>
          <p:cNvSpPr txBox="1"/>
          <p:nvPr/>
        </p:nvSpPr>
        <p:spPr>
          <a:xfrm>
            <a:off x="686685" y="1295842"/>
            <a:ext cx="757569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cs typeface="Arial"/>
              </a:rPr>
              <a:t>Purpose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cs typeface="Arial"/>
              </a:rPr>
              <a:t>Allows for a seamless wireless connection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cs typeface="Arial"/>
              </a:rPr>
              <a:t>Transmits wearable device data for control algorithm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cs typeface="Arial"/>
              </a:rPr>
              <a:t>Communicates between the wearable device and the demonstration</a:t>
            </a:r>
          </a:p>
          <a:p>
            <a:pPr marL="742950" lvl="1" indent="-285750">
              <a:buFont typeface="Arial"/>
              <a:buChar char="•"/>
            </a:pP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sz="1600">
              <a:cs typeface="Arial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B1B949C-CEA0-D265-0534-D72103933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51" t="31842" r="14433" b="30809"/>
          <a:stretch/>
        </p:blipFill>
        <p:spPr>
          <a:xfrm>
            <a:off x="2623843" y="2739803"/>
            <a:ext cx="3696450" cy="14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15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29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3: I/O Summary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36978" y="222924"/>
            <a:ext cx="1356289" cy="2682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3: AJ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5E7CC1B-16C1-1863-C8B8-289D605B8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11744"/>
              </p:ext>
            </p:extLst>
          </p:nvPr>
        </p:nvGraphicFramePr>
        <p:xfrm>
          <a:off x="197500" y="1326098"/>
          <a:ext cx="8736089" cy="2688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6801">
                  <a:extLst>
                    <a:ext uri="{9D8B030D-6E8A-4147-A177-3AD203B41FA5}">
                      <a16:colId xmlns:a16="http://schemas.microsoft.com/office/drawing/2014/main" val="359272753"/>
                    </a:ext>
                  </a:extLst>
                </a:gridCol>
                <a:gridCol w="1284765">
                  <a:extLst>
                    <a:ext uri="{9D8B030D-6E8A-4147-A177-3AD203B41FA5}">
                      <a16:colId xmlns:a16="http://schemas.microsoft.com/office/drawing/2014/main" val="3831751294"/>
                    </a:ext>
                  </a:extLst>
                </a:gridCol>
                <a:gridCol w="620230">
                  <a:extLst>
                    <a:ext uri="{9D8B030D-6E8A-4147-A177-3AD203B41FA5}">
                      <a16:colId xmlns:a16="http://schemas.microsoft.com/office/drawing/2014/main" val="274835794"/>
                    </a:ext>
                  </a:extLst>
                </a:gridCol>
                <a:gridCol w="897122">
                  <a:extLst>
                    <a:ext uri="{9D8B030D-6E8A-4147-A177-3AD203B41FA5}">
                      <a16:colId xmlns:a16="http://schemas.microsoft.com/office/drawing/2014/main" val="1983889368"/>
                    </a:ext>
                  </a:extLst>
                </a:gridCol>
                <a:gridCol w="995427">
                  <a:extLst>
                    <a:ext uri="{9D8B030D-6E8A-4147-A177-3AD203B41FA5}">
                      <a16:colId xmlns:a16="http://schemas.microsoft.com/office/drawing/2014/main" val="2267001755"/>
                    </a:ext>
                  </a:extLst>
                </a:gridCol>
                <a:gridCol w="551050">
                  <a:extLst>
                    <a:ext uri="{9D8B030D-6E8A-4147-A177-3AD203B41FA5}">
                      <a16:colId xmlns:a16="http://schemas.microsoft.com/office/drawing/2014/main" val="1861369778"/>
                    </a:ext>
                  </a:extLst>
                </a:gridCol>
                <a:gridCol w="769856">
                  <a:extLst>
                    <a:ext uri="{9D8B030D-6E8A-4147-A177-3AD203B41FA5}">
                      <a16:colId xmlns:a16="http://schemas.microsoft.com/office/drawing/2014/main" val="1567990605"/>
                    </a:ext>
                  </a:extLst>
                </a:gridCol>
                <a:gridCol w="873613">
                  <a:extLst>
                    <a:ext uri="{9D8B030D-6E8A-4147-A177-3AD203B41FA5}">
                      <a16:colId xmlns:a16="http://schemas.microsoft.com/office/drawing/2014/main" val="2152289271"/>
                    </a:ext>
                  </a:extLst>
                </a:gridCol>
                <a:gridCol w="797441">
                  <a:extLst>
                    <a:ext uri="{9D8B030D-6E8A-4147-A177-3AD203B41FA5}">
                      <a16:colId xmlns:a16="http://schemas.microsoft.com/office/drawing/2014/main" val="3763594049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124918008"/>
                    </a:ext>
                  </a:extLst>
                </a:gridCol>
              </a:tblGrid>
              <a:tr h="4984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1"/>
                        <a:t>Digital 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To-From Block #'s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Directions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Block-Block Interconnect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Voltage Nominal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Voltage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Voltage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781658"/>
                  </a:ext>
                </a:extLst>
              </a:tr>
              <a:tr h="70883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IMU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Block 2 – Block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Digital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Wires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Receives same voltage as Arduino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424251"/>
                  </a:ext>
                </a:extLst>
              </a:tr>
              <a:tr h="72829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Force Transducers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Block 2 – Block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Digital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Wires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0 - 3.3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Collects voltage from fingertips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421799"/>
                  </a:ext>
                </a:extLst>
              </a:tr>
              <a:tr h="753139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Block 3 – Block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Digital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Wireless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Transmits IMU/sensor data between devices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9821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92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Introductions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3CB74-1400-A0BE-945E-899BE24B4B5E}"/>
              </a:ext>
            </a:extLst>
          </p:cNvPr>
          <p:cNvSpPr txBox="1"/>
          <p:nvPr/>
        </p:nvSpPr>
        <p:spPr>
          <a:xfrm>
            <a:off x="8638954" y="4771360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0952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3: Communication Diagram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3802" y="222924"/>
            <a:ext cx="1059465" cy="246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3: AJ</a:t>
            </a:r>
          </a:p>
        </p:txBody>
      </p:sp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B6CDEC03-2B07-4543-6E0B-8418D88E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10" y="1043243"/>
            <a:ext cx="7694808" cy="333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20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31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3: Testing and Verification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3802" y="222924"/>
            <a:ext cx="1059465" cy="246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3: AJ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DCA6D-8F0D-2D3B-B430-9FB3714BCCF3}"/>
              </a:ext>
            </a:extLst>
          </p:cNvPr>
          <p:cNvSpPr txBox="1"/>
          <p:nvPr/>
        </p:nvSpPr>
        <p:spPr>
          <a:xfrm>
            <a:off x="4729095" y="1032952"/>
            <a:ext cx="2432197" cy="5885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cs typeface="Arial"/>
              </a:rPr>
              <a:t>Light Blue Application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404041"/>
                </a:solidFill>
                <a:cs typeface="Arial"/>
              </a:rPr>
              <a:t>Raspberry Pi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50028B0-E2CC-238A-597D-EB6AEBC3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46" y="994410"/>
            <a:ext cx="1611829" cy="3474720"/>
          </a:xfrm>
          <a:prstGeom prst="rect">
            <a:avLst/>
          </a:prstGeom>
        </p:spPr>
      </p:pic>
      <p:pic>
        <p:nvPicPr>
          <p:cNvPr id="5" name="Picture 5" descr="A picture containing text, indoor, monitor, desk&#10;&#10;Description automatically generated">
            <a:extLst>
              <a:ext uri="{FF2B5EF4-FFF2-40B4-BE49-F238E27FC236}">
                <a16:creationId xmlns:a16="http://schemas.microsoft.com/office/drawing/2014/main" id="{E6A7F66D-BFB6-6ECA-F11B-F43F3BA02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68" t="6314" r="25941" b="6452"/>
          <a:stretch/>
        </p:blipFill>
        <p:spPr>
          <a:xfrm rot="5400000">
            <a:off x="4693113" y="696511"/>
            <a:ext cx="2764218" cy="48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32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4: Demonstration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3802" y="222924"/>
            <a:ext cx="1059465" cy="246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4: Ryan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74CA3-A1B7-6CD3-9CCC-F63BE0D92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54" y="1385742"/>
            <a:ext cx="8057713" cy="1804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Char char="•"/>
            </a:pPr>
            <a:r>
              <a:rPr lang="en-US" sz="1600">
                <a:cs typeface="Times New Roman"/>
              </a:rPr>
              <a:t>Purpose</a:t>
            </a:r>
            <a:endParaRPr lang="en-US" sz="1600"/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Receive data from Bluetooth Handler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Parse data and convert to keyboard inputs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Run video game and display for participant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Hold the screen at an optimal display angle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endParaRPr lang="en-US" sz="12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9149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33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4: I/O Summary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3802" y="222924"/>
            <a:ext cx="1059465" cy="246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4: Ryan</a:t>
            </a:r>
          </a:p>
        </p:txBody>
      </p:sp>
      <p:graphicFrame>
        <p:nvGraphicFramePr>
          <p:cNvPr id="6" name="Google Shape;137;p9">
            <a:extLst>
              <a:ext uri="{FF2B5EF4-FFF2-40B4-BE49-F238E27FC236}">
                <a16:creationId xmlns:a16="http://schemas.microsoft.com/office/drawing/2014/main" id="{3214CBF4-772D-AA03-9498-B96159FD5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916014"/>
              </p:ext>
            </p:extLst>
          </p:nvPr>
        </p:nvGraphicFramePr>
        <p:xfrm>
          <a:off x="338912" y="1674627"/>
          <a:ext cx="8417779" cy="9566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29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1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9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9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2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5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8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4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5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917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1889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Power Signals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To-From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Type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Direction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Interconnect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Voltage Nominal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Voltage min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Voltage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Freq Nominal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Freq min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Freq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% V-reg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V-Ripple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404041"/>
                          </a:solidFill>
                        </a:rPr>
                        <a:t>Current Max</a:t>
                      </a:r>
                      <a:endParaRPr sz="800" b="1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89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Wall Input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Converter-Wall Outlet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AC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Input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No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120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102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132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60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57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63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0.01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1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1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9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Converter Input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Ra</a:t>
                      </a:r>
                      <a:r>
                        <a:rPr lang="en-US" sz="800" kern="1200">
                          <a:solidFill>
                            <a:srgbClr val="404041"/>
                          </a:solidFill>
                          <a:latin typeface="+mn-lt"/>
                          <a:ea typeface="+mn-ea"/>
                          <a:cs typeface="+mn-cs"/>
                        </a:rPr>
                        <a:t>spberry Pi-Converter</a:t>
                      </a:r>
                      <a:endParaRPr sz="800" kern="1200">
                        <a:solidFill>
                          <a:srgbClr val="40404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DC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Input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No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5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4.75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5.25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DC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N/A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0.01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1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404041"/>
                          </a:solidFill>
                        </a:rPr>
                        <a:t>3</a:t>
                      </a:r>
                      <a:endParaRPr sz="800">
                        <a:solidFill>
                          <a:srgbClr val="404041"/>
                        </a:solidFill>
                      </a:endParaRPr>
                    </a:p>
                  </a:txBody>
                  <a:tcPr marL="21431" marR="21431" marT="14288" marB="1428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EE32AB-8A30-7C9A-2B3C-4E8D7DDAA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656439"/>
              </p:ext>
            </p:extLst>
          </p:nvPr>
        </p:nvGraphicFramePr>
        <p:xfrm>
          <a:off x="517118" y="3039405"/>
          <a:ext cx="7591423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975">
                  <a:extLst>
                    <a:ext uri="{9D8B030D-6E8A-4147-A177-3AD203B41FA5}">
                      <a16:colId xmlns:a16="http://schemas.microsoft.com/office/drawing/2014/main" val="4249456609"/>
                    </a:ext>
                  </a:extLst>
                </a:gridCol>
                <a:gridCol w="1933574">
                  <a:extLst>
                    <a:ext uri="{9D8B030D-6E8A-4147-A177-3AD203B41FA5}">
                      <a16:colId xmlns:a16="http://schemas.microsoft.com/office/drawing/2014/main" val="74429112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8073857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878788093"/>
                    </a:ext>
                  </a:extLst>
                </a:gridCol>
                <a:gridCol w="1045426">
                  <a:extLst>
                    <a:ext uri="{9D8B030D-6E8A-4147-A177-3AD203B41FA5}">
                      <a16:colId xmlns:a16="http://schemas.microsoft.com/office/drawing/2014/main" val="2385379343"/>
                    </a:ext>
                  </a:extLst>
                </a:gridCol>
                <a:gridCol w="840523">
                  <a:extLst>
                    <a:ext uri="{9D8B030D-6E8A-4147-A177-3AD203B41FA5}">
                      <a16:colId xmlns:a16="http://schemas.microsoft.com/office/drawing/2014/main" val="353726846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62835207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>
                          <a:solidFill>
                            <a:srgbClr val="404041"/>
                          </a:solidFill>
                          <a:effectLst/>
                        </a:rPr>
                        <a:t>Digital Signals​</a:t>
                      </a:r>
                      <a:endParaRPr lang="en-US" b="1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>
                          <a:solidFill>
                            <a:srgbClr val="404041"/>
                          </a:solidFill>
                          <a:effectLst/>
                        </a:rPr>
                        <a:t>To-From​</a:t>
                      </a:r>
                      <a:endParaRPr lang="en-US" b="1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>
                          <a:solidFill>
                            <a:srgbClr val="404041"/>
                          </a:solidFill>
                          <a:effectLst/>
                        </a:rPr>
                        <a:t>Type​</a:t>
                      </a:r>
                      <a:endParaRPr lang="en-US" b="1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>
                          <a:solidFill>
                            <a:srgbClr val="404041"/>
                          </a:solidFill>
                          <a:effectLst/>
                        </a:rPr>
                        <a:t>Direction​</a:t>
                      </a:r>
                      <a:endParaRPr lang="en-US" b="1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>
                          <a:solidFill>
                            <a:srgbClr val="404041"/>
                          </a:solidFill>
                          <a:effectLst/>
                        </a:rPr>
                        <a:t>Interconnect​</a:t>
                      </a:r>
                      <a:endParaRPr lang="en-US" b="1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>
                          <a:solidFill>
                            <a:srgbClr val="404041"/>
                          </a:solidFill>
                          <a:effectLst/>
                        </a:rPr>
                        <a:t>Coupling​</a:t>
                      </a:r>
                      <a:endParaRPr lang="en-US" b="1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>
                          <a:solidFill>
                            <a:srgbClr val="404041"/>
                          </a:solidFill>
                          <a:effectLst/>
                        </a:rPr>
                        <a:t>Voltage Max​</a:t>
                      </a:r>
                      <a:endParaRPr lang="en-US" b="1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60004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solidFill>
                            <a:srgbClr val="404041"/>
                          </a:solidFill>
                          <a:effectLst/>
                        </a:rPr>
                        <a:t>Bluetooth Data​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solidFill>
                            <a:srgbClr val="404041"/>
                          </a:solidFill>
                          <a:effectLst/>
                        </a:rPr>
                        <a:t>Demonstration - 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solidFill>
                            <a:srgbClr val="404041"/>
                          </a:solidFill>
                          <a:effectLst/>
                        </a:rPr>
                        <a:t>Digital​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solidFill>
                            <a:srgbClr val="404041"/>
                          </a:solidFill>
                          <a:effectLst/>
                        </a:rPr>
                        <a:t>Input​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solidFill>
                            <a:srgbClr val="404041"/>
                          </a:solidFill>
                          <a:effectLst/>
                        </a:rPr>
                        <a:t>Wireless​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solidFill>
                            <a:srgbClr val="404041"/>
                          </a:solidFill>
                          <a:effectLst/>
                        </a:rPr>
                        <a:t>Wireless​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>
                          <a:solidFill>
                            <a:srgbClr val="404041"/>
                          </a:solidFill>
                          <a:effectLst/>
                        </a:rPr>
                        <a:t>N/A​</a:t>
                      </a:r>
                      <a:endParaRPr lang="en-US">
                        <a:solidFill>
                          <a:srgbClr val="40404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49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582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34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4: Hardware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3802" y="222924"/>
            <a:ext cx="1059465" cy="246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4: Ryan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9FB318-FEF0-635F-E088-39A278C8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24" y="1629404"/>
            <a:ext cx="3419260" cy="12157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Raspberry Pi 4 Model B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Bluetooth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>
                <a:cs typeface="Times New Roman"/>
              </a:rPr>
              <a:t>Raspberry Pi 7” Touch screen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har char="•"/>
            </a:pPr>
            <a:endParaRPr lang="en-US" sz="1400"/>
          </a:p>
          <a:p>
            <a:pPr marL="285750" indent="-285750">
              <a:buFont typeface="Arial"/>
              <a:buChar char="•"/>
            </a:pPr>
            <a:endParaRPr lang="en-US" sz="1400"/>
          </a:p>
        </p:txBody>
      </p:sp>
      <p:pic>
        <p:nvPicPr>
          <p:cNvPr id="5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68903B62-AE7D-DFE3-F94E-24FBEA9A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35" y="2842471"/>
            <a:ext cx="2743200" cy="1895185"/>
          </a:xfrm>
          <a:prstGeom prst="rect">
            <a:avLst/>
          </a:prstGeom>
        </p:spPr>
      </p:pic>
      <p:pic>
        <p:nvPicPr>
          <p:cNvPr id="12" name="Picture 6" descr="Diagram&#10;&#10;Description automatically generated">
            <a:extLst>
              <a:ext uri="{FF2B5EF4-FFF2-40B4-BE49-F238E27FC236}">
                <a16:creationId xmlns:a16="http://schemas.microsoft.com/office/drawing/2014/main" id="{D9314FA8-9E1B-AD19-98D1-DDF6269B5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935" y="735054"/>
            <a:ext cx="2743200" cy="191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88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35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4: Middleware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5AEEBB-6CD0-8CAD-DD93-4E41234FD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3738" y="101092"/>
            <a:ext cx="1059465" cy="246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Block 4: Ryan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FF0451-05D8-F116-F5D0-2EC746FC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24" y="1629404"/>
            <a:ext cx="4249896" cy="12910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Input: Bluetooth Data</a:t>
            </a:r>
          </a:p>
          <a:p>
            <a:pPr marL="285750" indent="-285750">
              <a:buClr>
                <a:srgbClr val="808080"/>
              </a:buClr>
              <a:buFont typeface="Arial"/>
              <a:buChar char="•"/>
            </a:pPr>
            <a:r>
              <a:rPr lang="en-US"/>
              <a:t>Output: keyboard inputs for video game</a:t>
            </a:r>
          </a:p>
          <a:p>
            <a:pPr marL="0" indent="0">
              <a:buClr>
                <a:srgbClr val="808080"/>
              </a:buClr>
              <a:buNone/>
            </a:pPr>
            <a:endParaRPr lang="en-US"/>
          </a:p>
        </p:txBody>
      </p:sp>
      <p:pic>
        <p:nvPicPr>
          <p:cNvPr id="13" name="Picture 7" descr="Text&#10;&#10;Description automatically generated">
            <a:extLst>
              <a:ext uri="{FF2B5EF4-FFF2-40B4-BE49-F238E27FC236}">
                <a16:creationId xmlns:a16="http://schemas.microsoft.com/office/drawing/2014/main" id="{5B781379-A507-E930-E93D-43F641F0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0" y="-1690"/>
            <a:ext cx="3934986" cy="47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06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36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4: Video Game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442C455-D7E5-4E1B-36F0-19E79105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813" y="1080056"/>
            <a:ext cx="3417013" cy="8834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Game Engine: Godot</a:t>
            </a:r>
          </a:p>
          <a:p>
            <a:pPr marL="285750" indent="-285750">
              <a:buClr>
                <a:srgbClr val="808080"/>
              </a:buClr>
              <a:buFont typeface="Arial"/>
              <a:buChar char="•"/>
            </a:pPr>
            <a:r>
              <a:rPr lang="en-US"/>
              <a:t>Input: Keyboard</a:t>
            </a:r>
          </a:p>
        </p:txBody>
      </p:sp>
      <p:pic>
        <p:nvPicPr>
          <p:cNvPr id="11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12E5F1-7F27-66E9-BFF1-F7D0CF4B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14" y="2236534"/>
            <a:ext cx="3511628" cy="2104748"/>
          </a:xfrm>
          <a:prstGeom prst="rect">
            <a:avLst/>
          </a:prstGeom>
        </p:spPr>
      </p:pic>
      <p:pic>
        <p:nvPicPr>
          <p:cNvPr id="14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2B8109A-2F69-3DC5-4F54-B65BA538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78" y="2252021"/>
            <a:ext cx="3524217" cy="2099494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14757A-F245-AE3D-5175-FC458AA607E7}"/>
              </a:ext>
            </a:extLst>
          </p:cNvPr>
          <p:cNvSpPr txBox="1">
            <a:spLocks/>
          </p:cNvSpPr>
          <p:nvPr/>
        </p:nvSpPr>
        <p:spPr>
          <a:xfrm>
            <a:off x="7833802" y="98877"/>
            <a:ext cx="1059465" cy="246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100" b="0" i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Block 4: Ryan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38F5DF-D003-BD91-B691-201863C07879}"/>
              </a:ext>
            </a:extLst>
          </p:cNvPr>
          <p:cNvSpPr txBox="1">
            <a:spLocks/>
          </p:cNvSpPr>
          <p:nvPr/>
        </p:nvSpPr>
        <p:spPr>
          <a:xfrm>
            <a:off x="4866654" y="1250176"/>
            <a:ext cx="3412583" cy="537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prstClr val="black">
                  <a:lumMod val="50000"/>
                  <a:lumOff val="50000"/>
                </a:prstClr>
              </a:buClr>
              <a:buFont typeface="Arial"/>
              <a:buChar char="•"/>
            </a:pPr>
            <a:r>
              <a:rPr lang="en-US"/>
              <a:t>Output: Game to display</a:t>
            </a:r>
          </a:p>
        </p:txBody>
      </p:sp>
    </p:spTree>
    <p:extLst>
      <p:ext uri="{BB962C8B-B14F-4D97-AF65-F5344CB8AC3E}">
        <p14:creationId xmlns:p14="http://schemas.microsoft.com/office/powerpoint/2010/main" val="616673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37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14757A-F245-AE3D-5175-FC458AA607E7}"/>
              </a:ext>
            </a:extLst>
          </p:cNvPr>
          <p:cNvSpPr txBox="1">
            <a:spLocks/>
          </p:cNvSpPr>
          <p:nvPr/>
        </p:nvSpPr>
        <p:spPr>
          <a:xfrm>
            <a:off x="7833802" y="98877"/>
            <a:ext cx="1059465" cy="246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100" b="0" i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Block 4: Ryan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5117C-45B2-C294-4324-8111319ED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24" y="1283846"/>
            <a:ext cx="8015594" cy="28106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3 Phases</a:t>
            </a:r>
          </a:p>
          <a:p>
            <a:pPr lvl="1">
              <a:buFont typeface="Arial"/>
              <a:buChar char="•"/>
            </a:pPr>
            <a:r>
              <a:rPr lang="en-US"/>
              <a:t>Phase 1: Testing game on local computer</a:t>
            </a:r>
          </a:p>
          <a:p>
            <a:pPr lvl="1">
              <a:buFont typeface="Arial"/>
              <a:buChar char="•"/>
            </a:pPr>
            <a:r>
              <a:rPr lang="en-US"/>
              <a:t>Phase 2: Testing game on Raspberry Pi</a:t>
            </a:r>
          </a:p>
          <a:p>
            <a:pPr lvl="1">
              <a:buFont typeface="Arial"/>
              <a:buChar char="•"/>
            </a:pPr>
            <a:r>
              <a:rPr lang="en-US"/>
              <a:t>Phase 3: Testing game on Pi with Wearable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CA2421-105A-F14B-B20E-1D06722DEB0D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4: Testing and Verification</a:t>
            </a:r>
          </a:p>
        </p:txBody>
      </p:sp>
    </p:spTree>
    <p:extLst>
      <p:ext uri="{BB962C8B-B14F-4D97-AF65-F5344CB8AC3E}">
        <p14:creationId xmlns:p14="http://schemas.microsoft.com/office/powerpoint/2010/main" val="120261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38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14757A-F245-AE3D-5175-FC458AA607E7}"/>
              </a:ext>
            </a:extLst>
          </p:cNvPr>
          <p:cNvSpPr txBox="1">
            <a:spLocks/>
          </p:cNvSpPr>
          <p:nvPr/>
        </p:nvSpPr>
        <p:spPr>
          <a:xfrm>
            <a:off x="7833802" y="98877"/>
            <a:ext cx="1059465" cy="246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100" b="0" i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Block 4: Ryan</a:t>
            </a:r>
          </a:p>
        </p:txBody>
      </p:sp>
      <p:pic>
        <p:nvPicPr>
          <p:cNvPr id="12" name="Google Shape;169;g22cf8d3cf53_0_4" descr="A picture containing text, indoor, oven&#10;&#10;Description automatically generated">
            <a:extLst>
              <a:ext uri="{FF2B5EF4-FFF2-40B4-BE49-F238E27FC236}">
                <a16:creationId xmlns:a16="http://schemas.microsoft.com/office/drawing/2014/main" id="{77DC461F-3E66-BE9C-D14A-2F28CDE5E8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35" r="32845"/>
          <a:stretch/>
        </p:blipFill>
        <p:spPr>
          <a:xfrm>
            <a:off x="5603956" y="2136835"/>
            <a:ext cx="1862941" cy="2289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70;g22cf8d3cf53_0_4">
            <a:extLst>
              <a:ext uri="{FF2B5EF4-FFF2-40B4-BE49-F238E27FC236}">
                <a16:creationId xmlns:a16="http://schemas.microsoft.com/office/drawing/2014/main" id="{9E1526CF-D0CF-1336-BE01-5A50FF266595}"/>
              </a:ext>
            </a:extLst>
          </p:cNvPr>
          <p:cNvSpPr txBox="1"/>
          <p:nvPr/>
        </p:nvSpPr>
        <p:spPr>
          <a:xfrm>
            <a:off x="6146931" y="1289467"/>
            <a:ext cx="70389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04041"/>
                </a:solidFill>
                <a:latin typeface="Calibri"/>
                <a:ea typeface="Calibri"/>
                <a:cs typeface="Calibri"/>
                <a:sym typeface="Calibri"/>
              </a:rPr>
              <a:t>Testing Phase </a:t>
            </a:r>
            <a:endParaRPr lang="en-US">
              <a:solidFill>
                <a:srgbClr val="404041"/>
              </a:solidFill>
              <a:latin typeface="Calibri"/>
              <a:ea typeface="Calibri"/>
              <a:cs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>
              <a:solidFill>
                <a:srgbClr val="40404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7" name="Google Shape;171;g22cf8d3cf53_0_4" descr="A picture containing text, keyboard, computer, indoor&#10;&#10;Description automatically generated">
            <a:extLst>
              <a:ext uri="{FF2B5EF4-FFF2-40B4-BE49-F238E27FC236}">
                <a16:creationId xmlns:a16="http://schemas.microsoft.com/office/drawing/2014/main" id="{921385F0-9D7E-84DC-08D0-9EE1CD9DF3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611" b="32173"/>
          <a:stretch/>
        </p:blipFill>
        <p:spPr>
          <a:xfrm>
            <a:off x="3639049" y="2136835"/>
            <a:ext cx="1859655" cy="2289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72;g22cf8d3cf53_0_4">
            <a:extLst>
              <a:ext uri="{FF2B5EF4-FFF2-40B4-BE49-F238E27FC236}">
                <a16:creationId xmlns:a16="http://schemas.microsoft.com/office/drawing/2014/main" id="{34C371A6-092F-794A-D170-BDAB74D93A1C}"/>
              </a:ext>
            </a:extLst>
          </p:cNvPr>
          <p:cNvSpPr txBox="1"/>
          <p:nvPr/>
        </p:nvSpPr>
        <p:spPr>
          <a:xfrm>
            <a:off x="4216931" y="1329340"/>
            <a:ext cx="70389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04041"/>
                </a:solidFill>
                <a:latin typeface="Calibri"/>
                <a:ea typeface="Calibri"/>
                <a:cs typeface="Calibri"/>
                <a:sym typeface="Calibri"/>
              </a:rPr>
              <a:t>Testing Phase </a:t>
            </a:r>
            <a:endParaRPr lang="en-US">
              <a:solidFill>
                <a:srgbClr val="404041"/>
              </a:solidFill>
              <a:latin typeface="Calibri"/>
              <a:ea typeface="Calibri"/>
              <a:cs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>
              <a:solidFill>
                <a:srgbClr val="40404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1" name="Google Shape;173;g22cf8d3cf53_0_4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EF87A5D6-C1CC-15BD-382B-C466CBBD13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9305" b="20479"/>
          <a:stretch/>
        </p:blipFill>
        <p:spPr>
          <a:xfrm>
            <a:off x="1618764" y="2136835"/>
            <a:ext cx="1919463" cy="22898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74;g22cf8d3cf53_0_4">
            <a:extLst>
              <a:ext uri="{FF2B5EF4-FFF2-40B4-BE49-F238E27FC236}">
                <a16:creationId xmlns:a16="http://schemas.microsoft.com/office/drawing/2014/main" id="{6255DD1F-06B2-01F9-8A2B-BAE9B69781E2}"/>
              </a:ext>
            </a:extLst>
          </p:cNvPr>
          <p:cNvSpPr txBox="1"/>
          <p:nvPr/>
        </p:nvSpPr>
        <p:spPr>
          <a:xfrm>
            <a:off x="2167850" y="1329339"/>
            <a:ext cx="70389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04041"/>
                </a:solidFill>
                <a:latin typeface="Calibri"/>
                <a:ea typeface="Calibri"/>
                <a:cs typeface="Calibri"/>
                <a:sym typeface="Calibri"/>
              </a:rPr>
              <a:t>Testing Phase </a:t>
            </a:r>
            <a:endParaRPr lang="en-US">
              <a:solidFill>
                <a:srgbClr val="404041"/>
              </a:solidFill>
              <a:latin typeface="Calibri"/>
              <a:ea typeface="Calibri"/>
              <a:cs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>
              <a:solidFill>
                <a:srgbClr val="404041"/>
              </a:solidFill>
              <a:latin typeface="Calibri"/>
              <a:ea typeface="Calibri"/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40404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260C90-F9F4-51AD-A189-5F75207482D2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Block 4: Testing Pictures</a:t>
            </a:r>
          </a:p>
        </p:txBody>
      </p:sp>
    </p:spTree>
    <p:extLst>
      <p:ext uri="{BB962C8B-B14F-4D97-AF65-F5344CB8AC3E}">
        <p14:creationId xmlns:p14="http://schemas.microsoft.com/office/powerpoint/2010/main" val="2413399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39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14757A-F245-AE3D-5175-FC458AA607E7}"/>
              </a:ext>
            </a:extLst>
          </p:cNvPr>
          <p:cNvSpPr txBox="1">
            <a:spLocks/>
          </p:cNvSpPr>
          <p:nvPr/>
        </p:nvSpPr>
        <p:spPr>
          <a:xfrm>
            <a:off x="7833802" y="98877"/>
            <a:ext cx="1059465" cy="246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100" b="0" i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AJ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296FCDE-7D00-0461-5E83-6A722F2D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24" y="1283846"/>
            <a:ext cx="8015594" cy="28106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lr>
                <a:srgbClr val="808080"/>
              </a:buClr>
              <a:buFont typeface="Arial"/>
              <a:buChar char="•"/>
            </a:pPr>
            <a:r>
              <a:rPr lang="en-US"/>
              <a:t>Purpose</a:t>
            </a:r>
          </a:p>
          <a:p>
            <a:pPr lvl="1">
              <a:buFont typeface="Arial"/>
              <a:buChar char="•"/>
            </a:pPr>
            <a:r>
              <a:rPr lang="en-US"/>
              <a:t>Protect our hardware</a:t>
            </a:r>
          </a:p>
          <a:p>
            <a:pPr lvl="1">
              <a:buFont typeface="Arial"/>
              <a:buChar char="•"/>
            </a:pPr>
            <a:r>
              <a:rPr lang="en-US"/>
              <a:t>Prevent harm to users</a:t>
            </a:r>
          </a:p>
          <a:p>
            <a:pPr lvl="1">
              <a:buFont typeface="Arial"/>
              <a:buChar char="•"/>
            </a:pPr>
            <a:r>
              <a:rPr lang="en-US"/>
              <a:t>Provide storage for extra supplies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092B74-3F6E-A6A2-D362-12E6FF784099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Prototype Enclosures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37260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C81CE8-84A2-BF45-B165-78A66E32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" y="1678137"/>
            <a:ext cx="5406752" cy="27214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Project Coordinator</a:t>
            </a:r>
          </a:p>
          <a:p>
            <a:pPr>
              <a:buClr>
                <a:srgbClr val="808080"/>
              </a:buClr>
            </a:pPr>
            <a:r>
              <a:rPr lang="en-US"/>
              <a:t>M.S. Cyber-Physical Systems Fall 2023</a:t>
            </a:r>
          </a:p>
          <a:p>
            <a:pPr>
              <a:buClr>
                <a:srgbClr val="808080"/>
              </a:buClr>
            </a:pPr>
            <a:r>
              <a:rPr lang="en-US"/>
              <a:t>Undergraduate Research student at Vehicle Autonomy and Intelligence Lab</a:t>
            </a:r>
          </a:p>
          <a:p>
            <a:r>
              <a:rPr lang="en-US"/>
              <a:t>ROS, Gazebo, Rviz, Python, C</a:t>
            </a:r>
          </a:p>
          <a:p>
            <a:r>
              <a:rPr lang="en-US"/>
              <a:t>IT; Cybersecurity Intern at Curia Global</a:t>
            </a:r>
          </a:p>
          <a:p>
            <a:pPr>
              <a:buClr>
                <a:srgbClr val="808080"/>
              </a:buClr>
            </a:pPr>
            <a:r>
              <a:rPr lang="en-US"/>
              <a:t>Engineer at Crane,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B07B3-3BA7-B183-FDCC-012D60B8E8EB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084A5A1-D2B9-3C6D-B815-9320396A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70" y="958215"/>
            <a:ext cx="2247900" cy="3219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9B007C-DED7-6E70-03E9-81777BB305FA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03806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AJ Funari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197772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40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14757A-F245-AE3D-5175-FC458AA607E7}"/>
              </a:ext>
            </a:extLst>
          </p:cNvPr>
          <p:cNvSpPr txBox="1">
            <a:spLocks/>
          </p:cNvSpPr>
          <p:nvPr/>
        </p:nvSpPr>
        <p:spPr>
          <a:xfrm>
            <a:off x="7833802" y="98877"/>
            <a:ext cx="1059465" cy="246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100" b="0" i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AJ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E352A4E2-C668-05AE-013E-D6972072C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1" b="164"/>
          <a:stretch/>
        </p:blipFill>
        <p:spPr>
          <a:xfrm>
            <a:off x="941074" y="1224941"/>
            <a:ext cx="2980092" cy="153473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4CF3F7-27AA-7877-4915-0BE4FC1440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2" r="244" b="1956"/>
          <a:stretch/>
        </p:blipFill>
        <p:spPr>
          <a:xfrm>
            <a:off x="5119933" y="1360152"/>
            <a:ext cx="2766090" cy="1280570"/>
          </a:xfrm>
          <a:prstGeom prst="rect">
            <a:avLst/>
          </a:prstGeom>
        </p:spPr>
      </p:pic>
      <p:pic>
        <p:nvPicPr>
          <p:cNvPr id="11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43828B3E-3371-4A23-0B57-A38D57287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67" y="2946987"/>
            <a:ext cx="2962870" cy="1567225"/>
          </a:xfrm>
          <a:prstGeom prst="rect">
            <a:avLst/>
          </a:prstGeom>
        </p:spPr>
      </p:pic>
      <p:pic>
        <p:nvPicPr>
          <p:cNvPr id="15" name="Picture 11" descr="Diagram&#10;&#10;Description automatically generated">
            <a:extLst>
              <a:ext uri="{FF2B5EF4-FFF2-40B4-BE49-F238E27FC236}">
                <a16:creationId xmlns:a16="http://schemas.microsoft.com/office/drawing/2014/main" id="{58E494CA-ECCB-85C4-B7AE-980984B07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741" y="2652409"/>
            <a:ext cx="1806353" cy="18637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2ECD8FB-E3A1-051C-4D64-B946C62AFD8B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Prototype Design – Wearable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1387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41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14757A-F245-AE3D-5175-FC458AA607E7}"/>
              </a:ext>
            </a:extLst>
          </p:cNvPr>
          <p:cNvSpPr txBox="1">
            <a:spLocks/>
          </p:cNvSpPr>
          <p:nvPr/>
        </p:nvSpPr>
        <p:spPr>
          <a:xfrm>
            <a:off x="7833802" y="98877"/>
            <a:ext cx="1059465" cy="246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100" b="0" i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AJ</a:t>
            </a:r>
          </a:p>
        </p:txBody>
      </p:sp>
      <p:pic>
        <p:nvPicPr>
          <p:cNvPr id="4" name="Picture 4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0A70889A-79AE-E518-E93D-AE19C4FCE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87" r="114" b="-142"/>
          <a:stretch/>
        </p:blipFill>
        <p:spPr>
          <a:xfrm>
            <a:off x="1334406" y="2993788"/>
            <a:ext cx="2197302" cy="1597254"/>
          </a:xfrm>
          <a:prstGeom prst="rect">
            <a:avLst/>
          </a:prstGeom>
        </p:spPr>
      </p:pic>
      <p:pic>
        <p:nvPicPr>
          <p:cNvPr id="8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2148DD5-0584-2ED2-065D-CA920B9DFC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97" r="8137" b="2593"/>
          <a:stretch/>
        </p:blipFill>
        <p:spPr>
          <a:xfrm>
            <a:off x="1230371" y="1455136"/>
            <a:ext cx="2396470" cy="1298999"/>
          </a:xfrm>
          <a:prstGeom prst="rect">
            <a:avLst/>
          </a:prstGeom>
        </p:spPr>
      </p:pic>
      <p:pic>
        <p:nvPicPr>
          <p:cNvPr id="12" name="Picture 6" descr="A picture containing indoor, desk, computer, electronics&#10;&#10;Description automatically generated">
            <a:extLst>
              <a:ext uri="{FF2B5EF4-FFF2-40B4-BE49-F238E27FC236}">
                <a16:creationId xmlns:a16="http://schemas.microsoft.com/office/drawing/2014/main" id="{DF90F002-7CC7-D38B-41B8-CEFD2DFAFE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00" t="39478" r="29763" b="39567"/>
          <a:stretch/>
        </p:blipFill>
        <p:spPr>
          <a:xfrm>
            <a:off x="5431845" y="3096207"/>
            <a:ext cx="1964238" cy="1366488"/>
          </a:xfrm>
          <a:prstGeom prst="rect">
            <a:avLst/>
          </a:prstGeom>
        </p:spPr>
      </p:pic>
      <p:pic>
        <p:nvPicPr>
          <p:cNvPr id="14" name="Picture 7" descr="A picture containing text, indoor, desk, computer&#10;&#10;Description automatically generated">
            <a:extLst>
              <a:ext uri="{FF2B5EF4-FFF2-40B4-BE49-F238E27FC236}">
                <a16:creationId xmlns:a16="http://schemas.microsoft.com/office/drawing/2014/main" id="{0581C3F4-5B43-6FA9-DB49-4433CE7ACC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13" t="40405" r="31017" b="37011"/>
          <a:stretch/>
        </p:blipFill>
        <p:spPr>
          <a:xfrm>
            <a:off x="5416725" y="1408205"/>
            <a:ext cx="1969239" cy="14019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ADD36B-2253-821E-A852-000D9378444A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Prototype Design – Wearable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126026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42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14757A-F245-AE3D-5175-FC458AA607E7}"/>
              </a:ext>
            </a:extLst>
          </p:cNvPr>
          <p:cNvSpPr txBox="1">
            <a:spLocks/>
          </p:cNvSpPr>
          <p:nvPr/>
        </p:nvSpPr>
        <p:spPr>
          <a:xfrm>
            <a:off x="7833802" y="98877"/>
            <a:ext cx="1059465" cy="246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100" b="0" i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AJ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8E3C4C0-91E6-7EF5-99EF-D522682E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84" y="1939413"/>
            <a:ext cx="2057400" cy="2715209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DC621C58-A58C-E4B9-4864-0C3684AD9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9" r="233" b="-130"/>
          <a:stretch/>
        </p:blipFill>
        <p:spPr>
          <a:xfrm>
            <a:off x="2542888" y="1675796"/>
            <a:ext cx="1708966" cy="3024381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93DAB55-E9FF-F633-3A42-31B34C7CF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811" y="2014519"/>
            <a:ext cx="2049407" cy="2688888"/>
          </a:xfrm>
          <a:prstGeom prst="rect">
            <a:avLst/>
          </a:prstGeom>
        </p:spPr>
      </p:pic>
      <p:pic>
        <p:nvPicPr>
          <p:cNvPr id="15" name="Picture 10" descr="A picture containing text, indoor, tiled&#10;&#10;Description automatically generated">
            <a:extLst>
              <a:ext uri="{FF2B5EF4-FFF2-40B4-BE49-F238E27FC236}">
                <a16:creationId xmlns:a16="http://schemas.microsoft.com/office/drawing/2014/main" id="{40E6613A-B4F0-CDBA-5CCB-861697C5C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891" y="3667716"/>
            <a:ext cx="2057400" cy="985094"/>
          </a:xfrm>
          <a:prstGeom prst="rect">
            <a:avLst/>
          </a:prstGeom>
        </p:spPr>
      </p:pic>
      <p:pic>
        <p:nvPicPr>
          <p:cNvPr id="18" name="Picture 12" descr="Chart&#10;&#10;Description automatically generated">
            <a:extLst>
              <a:ext uri="{FF2B5EF4-FFF2-40B4-BE49-F238E27FC236}">
                <a16:creationId xmlns:a16="http://schemas.microsoft.com/office/drawing/2014/main" id="{F0D6A2E8-2D66-FF03-BAB1-DA258CE17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4" t="6284" r="1553" b="3612"/>
          <a:stretch/>
        </p:blipFill>
        <p:spPr>
          <a:xfrm>
            <a:off x="6674902" y="2075105"/>
            <a:ext cx="1973511" cy="1316129"/>
          </a:xfrm>
          <a:prstGeom prst="rect">
            <a:avLst/>
          </a:prstGeom>
        </p:spPr>
      </p:pic>
      <p:pic>
        <p:nvPicPr>
          <p:cNvPr id="20" name="Picture 14" descr="Diagram&#10;&#10;Description automatically generated">
            <a:extLst>
              <a:ext uri="{FF2B5EF4-FFF2-40B4-BE49-F238E27FC236}">
                <a16:creationId xmlns:a16="http://schemas.microsoft.com/office/drawing/2014/main" id="{7BCA0FBE-DC3B-D9BD-D903-1052A7AAE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017" y="323572"/>
            <a:ext cx="2157312" cy="15380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B079EEB-6F9E-49DC-AC1D-2F35BE60C8D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Prototype Design – Box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185250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43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14757A-F245-AE3D-5175-FC458AA607E7}"/>
              </a:ext>
            </a:extLst>
          </p:cNvPr>
          <p:cNvSpPr txBox="1">
            <a:spLocks/>
          </p:cNvSpPr>
          <p:nvPr/>
        </p:nvSpPr>
        <p:spPr>
          <a:xfrm>
            <a:off x="7833802" y="98877"/>
            <a:ext cx="1059465" cy="246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100" b="0" i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AJ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851A0C8-2BBF-7D80-1255-CE3BBDB7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00" y="1011729"/>
            <a:ext cx="2854118" cy="3674353"/>
          </a:xfrm>
          <a:prstGeom prst="rect">
            <a:avLst/>
          </a:prstGeom>
        </p:spPr>
      </p:pic>
      <p:pic>
        <p:nvPicPr>
          <p:cNvPr id="8" name="Picture 8" descr="A picture containing wooden, wood, container, box&#10;&#10;Description automatically generated">
            <a:extLst>
              <a:ext uri="{FF2B5EF4-FFF2-40B4-BE49-F238E27FC236}">
                <a16:creationId xmlns:a16="http://schemas.microsoft.com/office/drawing/2014/main" id="{272D713B-1EA7-D7CE-9E40-0BC84768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31" y="1250237"/>
            <a:ext cx="2556282" cy="3179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9A78D7-EC5E-B49F-7633-CD6E668D453A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Prototype Design – Box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139101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System Demonstration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B3034-ADC8-27B3-5EEA-B19DFB341E00}"/>
              </a:ext>
            </a:extLst>
          </p:cNvPr>
          <p:cNvSpPr txBox="1"/>
          <p:nvPr/>
        </p:nvSpPr>
        <p:spPr>
          <a:xfrm>
            <a:off x="8638954" y="4769441"/>
            <a:ext cx="505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43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C085D88-EC66-38A3-878A-7D0ED5771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24" y="1283846"/>
            <a:ext cx="8015594" cy="28106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>
              <a:buClr>
                <a:srgbClr val="808080"/>
              </a:buClr>
              <a:buFont typeface="Arial"/>
              <a:buChar char="•"/>
            </a:pPr>
            <a:r>
              <a:rPr lang="en-US"/>
              <a:t>Event Debut</a:t>
            </a:r>
          </a:p>
          <a:p>
            <a:pPr lvl="1">
              <a:buFont typeface="Arial"/>
              <a:buChar char="•"/>
            </a:pPr>
            <a:r>
              <a:rPr lang="en-US"/>
              <a:t>FIRST Robotics Event March 31st</a:t>
            </a:r>
          </a:p>
          <a:p>
            <a:pPr lvl="1">
              <a:buFont typeface="Arial"/>
              <a:buChar char="•"/>
            </a:pPr>
            <a:r>
              <a:rPr lang="en-US"/>
              <a:t>Received great 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45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i="1" dirty="0"/>
              <a:t>FIRST</a:t>
            </a:r>
            <a:r>
              <a:rPr lang="en-US" dirty="0"/>
              <a:t> Robotics Demo</a:t>
            </a:r>
          </a:p>
        </p:txBody>
      </p:sp>
      <p:pic>
        <p:nvPicPr>
          <p:cNvPr id="4" name="Google Shape;167;g22cf8d3cf53_0_4" descr="A picture containing text, indoor, ceiling&#10;&#10;Description automatically generated">
            <a:extLst>
              <a:ext uri="{FF2B5EF4-FFF2-40B4-BE49-F238E27FC236}">
                <a16:creationId xmlns:a16="http://schemas.microsoft.com/office/drawing/2014/main" id="{40AA4040-A290-A6EC-BBAE-87C8812962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307" y="765678"/>
            <a:ext cx="2918003" cy="3610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01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C085D88-EC66-38A3-878A-7D0ED5771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24" y="1283846"/>
            <a:ext cx="8015594" cy="28106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>
              <a:buClr>
                <a:srgbClr val="808080"/>
              </a:buClr>
              <a:buFont typeface="Arial"/>
              <a:buChar char="•"/>
            </a:pPr>
            <a:r>
              <a:rPr lang="en-US"/>
              <a:t>Power on the device</a:t>
            </a:r>
          </a:p>
          <a:p>
            <a:pPr lvl="1">
              <a:buFont typeface="Arial"/>
              <a:buChar char="•"/>
            </a:pPr>
            <a:r>
              <a:rPr lang="en-US"/>
              <a:t>Run either </a:t>
            </a:r>
            <a:r>
              <a:rPr lang="en-US" err="1"/>
              <a:t>Easy_start</a:t>
            </a:r>
            <a:r>
              <a:rPr lang="en-US"/>
              <a:t> or </a:t>
            </a:r>
            <a:r>
              <a:rPr lang="en-US" err="1"/>
              <a:t>Normal_start</a:t>
            </a:r>
            <a:endParaRPr lang="en-US"/>
          </a:p>
          <a:p>
            <a:pPr lvl="2"/>
            <a:r>
              <a:rPr lang="en-US"/>
              <a:t>These relate to the level difficulty</a:t>
            </a:r>
          </a:p>
          <a:p>
            <a:pPr lvl="1">
              <a:buChar char="•"/>
            </a:pPr>
            <a:r>
              <a:rPr lang="en-US"/>
              <a:t>Turn on the wearable by flipping the switch</a:t>
            </a:r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1D625-46D7-7D97-FF18-58B2667AA0FA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46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D48FEC-5155-32FE-CDC0-69D7FB60EB67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156089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Sustainability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B3034-ADC8-27B3-5EEA-B19DFB341E00}"/>
              </a:ext>
            </a:extLst>
          </p:cNvPr>
          <p:cNvSpPr txBox="1"/>
          <p:nvPr/>
        </p:nvSpPr>
        <p:spPr>
          <a:xfrm>
            <a:off x="8638954" y="4769441"/>
            <a:ext cx="505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65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EC8CF-B8AC-44A8-4BCF-0D7B279BD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Alkaline battery will need to be replaced after 16 hours of use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/>
              <a:t>Batteries can be recycled by Luddy battery disposal bucket, per EPA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our parts are from reputable vendors like DigiKey, Adafruit and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Easy to replace the force transducers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Arduino microcontroller can be easily overwritten if needed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/>
              <a:t>Well documented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0D01B-43AD-19C7-D4C4-68ADF29D8981}"/>
              </a:ext>
            </a:extLst>
          </p:cNvPr>
          <p:cNvSpPr txBox="1"/>
          <p:nvPr/>
        </p:nvSpPr>
        <p:spPr>
          <a:xfrm>
            <a:off x="8638954" y="4769441"/>
            <a:ext cx="505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34D1B3-DA92-23F8-AC5C-54DF83BB2F95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306653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Lifelong 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B3034-ADC8-27B3-5EEA-B19DFB341E00}"/>
              </a:ext>
            </a:extLst>
          </p:cNvPr>
          <p:cNvSpPr txBox="1"/>
          <p:nvPr/>
        </p:nvSpPr>
        <p:spPr>
          <a:xfrm>
            <a:off x="8638954" y="4769441"/>
            <a:ext cx="505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6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26DDDE-107A-92CB-B8DF-D39B0D7E593A}"/>
              </a:ext>
            </a:extLst>
          </p:cNvPr>
          <p:cNvSpPr txBox="1">
            <a:spLocks/>
          </p:cNvSpPr>
          <p:nvPr/>
        </p:nvSpPr>
        <p:spPr>
          <a:xfrm>
            <a:off x="525303" y="1629405"/>
            <a:ext cx="4903479" cy="27923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600" kern="1200">
                <a:solidFill>
                  <a:srgbClr val="40404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/>
              <a:t>System Manager</a:t>
            </a:r>
            <a:endParaRPr lang="en-US"/>
          </a:p>
          <a:p>
            <a:pPr>
              <a:buClr>
                <a:srgbClr val="808080"/>
              </a:buClr>
            </a:pPr>
            <a:r>
              <a:rPr lang="en-US"/>
              <a:t>B.S. Cyber-Physical Systems Spring 2023</a:t>
            </a:r>
          </a:p>
          <a:p>
            <a:r>
              <a:rPr lang="en-US"/>
              <a:t>Sensor Unification and Robotics Control</a:t>
            </a:r>
          </a:p>
          <a:p>
            <a:r>
              <a:rPr lang="en-US"/>
              <a:t>Lead Programmer on Robotics Team</a:t>
            </a:r>
          </a:p>
          <a:p>
            <a:r>
              <a:rPr lang="en-US"/>
              <a:t>Internship at JFW</a:t>
            </a:r>
          </a:p>
          <a:p>
            <a:pPr>
              <a:buClr>
                <a:srgbClr val="808080"/>
              </a:buClr>
            </a:pPr>
            <a:r>
              <a:rPr lang="en-US"/>
              <a:t>Engineer at Crane</a:t>
            </a:r>
          </a:p>
        </p:txBody>
      </p:sp>
      <p:pic>
        <p:nvPicPr>
          <p:cNvPr id="13" name="Picture 2" descr="A picture containing person, person, suit&#10;&#10;Description automatically generated">
            <a:extLst>
              <a:ext uri="{FF2B5EF4-FFF2-40B4-BE49-F238E27FC236}">
                <a16:creationId xmlns:a16="http://schemas.microsoft.com/office/drawing/2014/main" id="{B93B715E-9737-7574-E4FA-D45D12F44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33" b="105"/>
          <a:stretch/>
        </p:blipFill>
        <p:spPr>
          <a:xfrm>
            <a:off x="6366886" y="966788"/>
            <a:ext cx="2271914" cy="3213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36DAEB-364E-C13C-3B1F-9FA7A7486E19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963C97-9812-C58F-8386-913A00D291AE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03806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Ryan Herrington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375392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3B28B-0E4E-3D83-50F7-C50A29B3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0"/>
              </a:spcAft>
              <a:buFont typeface="Arial"/>
              <a:buChar char="•"/>
            </a:pPr>
            <a:r>
              <a:rPr lang="en-US"/>
              <a:t>We learned a lot about project planning, constraints, project management, game design, and research processes.</a:t>
            </a:r>
          </a:p>
          <a:p>
            <a:pPr marL="285750" indent="-285750">
              <a:spcAft>
                <a:spcPts val="0"/>
              </a:spcAft>
              <a:buClr>
                <a:srgbClr val="808080"/>
              </a:buClr>
              <a:buFont typeface="Arial"/>
              <a:buChar char="•"/>
            </a:pPr>
            <a:r>
              <a:rPr lang="en-US"/>
              <a:t>Able to collect senor reading from a microcontroller's datasheet to find relevant peripherals</a:t>
            </a:r>
          </a:p>
          <a:p>
            <a:pPr marL="285750" indent="-285750">
              <a:spcAft>
                <a:spcPts val="0"/>
              </a:spcAft>
              <a:buClr>
                <a:srgbClr val="808080"/>
              </a:buClr>
              <a:buFont typeface="Arial"/>
              <a:buChar char="•"/>
            </a:pPr>
            <a:r>
              <a:rPr lang="en-US"/>
              <a:t>Became familiar with debugging, circuit design, and fabrication</a:t>
            </a:r>
          </a:p>
          <a:p>
            <a:pPr marL="285750" indent="-285750">
              <a:spcAft>
                <a:spcPts val="0"/>
              </a:spcAft>
              <a:buClr>
                <a:srgbClr val="808080"/>
              </a:buClr>
              <a:buFont typeface="Arial"/>
              <a:buChar char="•"/>
            </a:pPr>
            <a:r>
              <a:rPr lang="en-US"/>
              <a:t>Obtained experience with integrating a Bluetooth network between hardware interfaces. </a:t>
            </a:r>
          </a:p>
          <a:p>
            <a:pPr marL="285750" indent="-285750">
              <a:spcAft>
                <a:spcPts val="0"/>
              </a:spcAft>
              <a:buClr>
                <a:srgbClr val="808080"/>
              </a:buClr>
              <a:buFont typeface="Arial"/>
              <a:buChar char="•"/>
            </a:pPr>
            <a:endParaRPr lang="en-US"/>
          </a:p>
          <a:p>
            <a:pPr marL="285750" indent="-285750">
              <a:spcAft>
                <a:spcPts val="0"/>
              </a:spcAft>
              <a:buClr>
                <a:srgbClr val="808080"/>
              </a:buClr>
              <a:buFont typeface="Arial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428EB-0BDD-539C-8CE7-67947B8D9755}"/>
              </a:ext>
            </a:extLst>
          </p:cNvPr>
          <p:cNvSpPr txBox="1"/>
          <p:nvPr/>
        </p:nvSpPr>
        <p:spPr>
          <a:xfrm>
            <a:off x="8638954" y="4771360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50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E873A6-A3A5-6FA8-E29F-2B956EC416B0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Lifelong Learning Objectives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81414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3B28B-0E4E-3D83-50F7-C50A29B39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68" y="1245795"/>
            <a:ext cx="7592841" cy="28106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0"/>
              </a:spcAft>
              <a:buFont typeface="Arial"/>
              <a:buChar char="•"/>
            </a:pPr>
            <a:r>
              <a:rPr lang="en-US"/>
              <a:t>Lithium-ion battery</a:t>
            </a:r>
          </a:p>
          <a:p>
            <a:pPr marL="285750" indent="-285750">
              <a:spcAft>
                <a:spcPts val="0"/>
              </a:spcAft>
              <a:buClr>
                <a:srgbClr val="808080"/>
              </a:buClr>
              <a:buFont typeface="Arial"/>
              <a:buChar char="•"/>
            </a:pPr>
            <a:r>
              <a:rPr lang="en-US"/>
              <a:t>Latency</a:t>
            </a:r>
          </a:p>
          <a:p>
            <a:pPr lvl="1">
              <a:spcAft>
                <a:spcPts val="0"/>
              </a:spcAft>
              <a:buFont typeface="Arial"/>
              <a:buChar char="•"/>
            </a:pPr>
            <a:r>
              <a:rPr lang="en-US"/>
              <a:t>Arduino</a:t>
            </a:r>
          </a:p>
          <a:p>
            <a:pPr lvl="1">
              <a:spcAft>
                <a:spcPts val="0"/>
              </a:spcAft>
              <a:buFont typeface="Arial"/>
              <a:buChar char="•"/>
            </a:pPr>
            <a:r>
              <a:rPr lang="en-US"/>
              <a:t>Bluetooth</a:t>
            </a:r>
          </a:p>
          <a:p>
            <a:pPr lvl="1">
              <a:spcAft>
                <a:spcPts val="0"/>
              </a:spcAft>
              <a:buFont typeface="Arial"/>
              <a:buChar char="•"/>
            </a:pPr>
            <a:r>
              <a:rPr lang="en-US"/>
              <a:t>Raspberry Pi</a:t>
            </a:r>
          </a:p>
          <a:p>
            <a:pPr>
              <a:spcAft>
                <a:spcPts val="0"/>
              </a:spcAft>
              <a:buClr>
                <a:srgbClr val="808080"/>
              </a:buClr>
              <a:buFont typeface="Arial"/>
              <a:buChar char="•"/>
            </a:pPr>
            <a:r>
              <a:rPr lang="en-US"/>
              <a:t>Interface with new demonstration</a:t>
            </a:r>
          </a:p>
          <a:p>
            <a:pPr lvl="1">
              <a:spcAft>
                <a:spcPts val="0"/>
              </a:spcAft>
              <a:buFont typeface="Arial"/>
              <a:buChar char="•"/>
            </a:pPr>
            <a:r>
              <a:rPr lang="en-US"/>
              <a:t>Drone</a:t>
            </a:r>
          </a:p>
          <a:p>
            <a:pPr lvl="1">
              <a:spcAft>
                <a:spcPts val="0"/>
              </a:spcAft>
              <a:buFont typeface="Arial"/>
              <a:buChar char="•"/>
            </a:pPr>
            <a:r>
              <a:rPr lang="en-US"/>
              <a:t>Differential drive robot</a:t>
            </a:r>
          </a:p>
          <a:p>
            <a:pPr>
              <a:spcAft>
                <a:spcPts val="0"/>
              </a:spcAft>
              <a:buClr>
                <a:srgbClr val="808080"/>
              </a:buClr>
              <a:buFont typeface="Arial"/>
              <a:buChar char="•"/>
            </a:pPr>
            <a:r>
              <a:rPr lang="en-US"/>
              <a:t>Printed Circuit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428EB-0BDD-539C-8CE7-67947B8D9755}"/>
              </a:ext>
            </a:extLst>
          </p:cNvPr>
          <p:cNvSpPr txBox="1"/>
          <p:nvPr/>
        </p:nvSpPr>
        <p:spPr>
          <a:xfrm>
            <a:off x="8638954" y="4771360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51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E873A6-A3A5-6FA8-E29F-2B956EC416B0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432852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615680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/>
              <a:t>Questions?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727CA-C44C-24B7-93B1-643A871F26A2}"/>
              </a:ext>
            </a:extLst>
          </p:cNvPr>
          <p:cNvSpPr txBox="1"/>
          <p:nvPr/>
        </p:nvSpPr>
        <p:spPr>
          <a:xfrm>
            <a:off x="8638954" y="4769441"/>
            <a:ext cx="505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2799699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DC1F19-A704-E59D-978E-27B89D6AD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" y="1629405"/>
            <a:ext cx="4960629" cy="257138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Presentation Manager</a:t>
            </a:r>
          </a:p>
          <a:p>
            <a:pPr>
              <a:buClr>
                <a:srgbClr val="808080"/>
              </a:buClr>
            </a:pPr>
            <a:r>
              <a:rPr lang="en-US"/>
              <a:t>M.S. Intelligent Systems Engineering</a:t>
            </a:r>
          </a:p>
          <a:p>
            <a:r>
              <a:rPr lang="en-US"/>
              <a:t>Machine Learning and Embedded Systems</a:t>
            </a:r>
          </a:p>
          <a:p>
            <a:r>
              <a:rPr lang="en-US"/>
              <a:t>Research Assistant at </a:t>
            </a:r>
            <a:r>
              <a:rPr lang="en-US" err="1"/>
              <a:t>Socioneural</a:t>
            </a:r>
            <a:r>
              <a:rPr lang="en-US"/>
              <a:t> Physiology Lab</a:t>
            </a:r>
          </a:p>
          <a:p>
            <a:pPr>
              <a:buClr>
                <a:srgbClr val="808080"/>
              </a:buClr>
            </a:pPr>
            <a:r>
              <a:rPr lang="en-US"/>
              <a:t>Engineer at Crane</a:t>
            </a:r>
          </a:p>
          <a:p>
            <a:pPr>
              <a:buFont typeface="Arial"/>
              <a:buAutoNum type="arabicPeriod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DFA55-8E91-C933-08D5-157507B0EA68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6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5E43D9C-8BA5-B67F-BC70-B9E3B9AE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70" y="957263"/>
            <a:ext cx="2247900" cy="32289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3ADB17-C8B1-FB95-9349-4BBA934E6855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03806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Isaac Navarrete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60958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B3C35D-DDAE-B612-2470-A0A1F570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3" y="1629405"/>
            <a:ext cx="5494029" cy="279236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prstClr val="black">
                  <a:lumMod val="50000"/>
                  <a:lumOff val="50000"/>
                </a:prstClr>
              </a:buClr>
            </a:pPr>
            <a:r>
              <a:rPr lang="en-US" sz="1600"/>
              <a:t>Report Manager</a:t>
            </a:r>
          </a:p>
          <a:p>
            <a:pPr>
              <a:buClr>
                <a:srgbClr val="808080"/>
              </a:buClr>
            </a:pPr>
            <a:r>
              <a:rPr lang="en-US" sz="1600"/>
              <a:t>M.S. CPS Spring 2024</a:t>
            </a:r>
          </a:p>
          <a:p>
            <a:r>
              <a:rPr lang="en-US" sz="1600"/>
              <a:t>Embedded Systems, Machine Learning, Digital Design</a:t>
            </a:r>
          </a:p>
          <a:p>
            <a:r>
              <a:rPr lang="en-US" sz="1600"/>
              <a:t>Undergraduate Research at Vehicle Autonomy and Intelligence Lab</a:t>
            </a:r>
          </a:p>
          <a:p>
            <a:r>
              <a:rPr lang="en-US" sz="1600"/>
              <a:t>Internship at Ford Motor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EF272-5CA5-D95C-029E-A7606CAD77B0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7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DFC1216-B6A8-C2B5-C504-288CB232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48" y="824701"/>
            <a:ext cx="2052947" cy="30413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8CAD11-6EF6-4F33-D574-7E9B2ECDF596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603806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Ben Bamidele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0615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0BED3-2A32-B754-91A9-A987753DE017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60633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8824" y="1629404"/>
            <a:ext cx="3986501" cy="2691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+mj-lt"/>
                <a:cs typeface="Calibri"/>
              </a:rPr>
              <a:t>Our client, Luddy Outreach, wanted us to develop a system for prospective students to control and engage with using a custom wearable device to help students obtain a better understanding of what ISE students can build using cutting-edge technology at the school of Luddy.</a:t>
            </a:r>
          </a:p>
        </p:txBody>
      </p:sp>
      <p:pic>
        <p:nvPicPr>
          <p:cNvPr id="5" name="Picture 4" descr="Intelligent Systems Engineering - Posts | Facebook">
            <a:extLst>
              <a:ext uri="{FF2B5EF4-FFF2-40B4-BE49-F238E27FC236}">
                <a16:creationId xmlns:a16="http://schemas.microsoft.com/office/drawing/2014/main" id="{9E1BC037-DA49-9AA7-4D73-8C2674A7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458" y="1511145"/>
            <a:ext cx="2623801" cy="262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805EB-03BC-FFE9-3528-C5960DC79C41}"/>
              </a:ext>
            </a:extLst>
          </p:cNvPr>
          <p:cNvSpPr txBox="1"/>
          <p:nvPr/>
        </p:nvSpPr>
        <p:spPr>
          <a:xfrm>
            <a:off x="8638954" y="4764715"/>
            <a:ext cx="505046" cy="378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EB2A6E-8A88-120C-E54D-D4E40CCB55EB}"/>
              </a:ext>
            </a:extLst>
          </p:cNvPr>
          <p:cNvSpPr txBox="1">
            <a:spLocks/>
          </p:cNvSpPr>
          <p:nvPr/>
        </p:nvSpPr>
        <p:spPr>
          <a:xfrm>
            <a:off x="437650" y="220754"/>
            <a:ext cx="7775427" cy="699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cap="none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Intelligent Systems Engineering! What is it?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144012005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D4112C74-A76E-A244-A38B-7B589F31A3A0}" vid="{02DB7040-99DC-AA41-AC99-CF992BB610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IUB-template</Template>
  <TotalTime>0</TotalTime>
  <Words>1530</Words>
  <Application>Microsoft Office PowerPoint</Application>
  <PresentationFormat>On-screen Show (16:9)</PresentationFormat>
  <Paragraphs>570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Times New Roman</vt:lpstr>
      <vt:lpstr>Wingdings</vt:lpstr>
      <vt:lpstr>Main</vt:lpstr>
      <vt:lpstr>uMove</vt:lpstr>
      <vt:lpstr>Overview</vt:lpstr>
      <vt:lpstr>Team Introductions </vt:lpstr>
      <vt:lpstr>PowerPoint Presentation</vt:lpstr>
      <vt:lpstr>PowerPoint Presentation</vt:lpstr>
      <vt:lpstr>PowerPoint Presentation</vt:lpstr>
      <vt:lpstr>PowerPoint Presentation</vt:lpstr>
      <vt:lpstr>Project Overview</vt:lpstr>
      <vt:lpstr>PowerPoint Presentation</vt:lpstr>
      <vt:lpstr>PowerPoint Presentation</vt:lpstr>
      <vt:lpstr>PowerPoint Presentation</vt:lpstr>
      <vt:lpstr>System Overview</vt:lpstr>
      <vt:lpstr>PowerPoint Presentation</vt:lpstr>
      <vt:lpstr>Objectives and Constraints</vt:lpstr>
      <vt:lpstr>Objectives</vt:lpstr>
      <vt:lpstr>PowerPoint Presentation</vt:lpstr>
      <vt:lpstr>Detailed Design Analysis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Demonstration</vt:lpstr>
      <vt:lpstr>PowerPoint Presentation</vt:lpstr>
      <vt:lpstr>PowerPoint Presentation</vt:lpstr>
      <vt:lpstr>Sustainability</vt:lpstr>
      <vt:lpstr>PowerPoint Presentation</vt:lpstr>
      <vt:lpstr>Lifelong Learning Objectives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Coochie</dc:title>
  <dc:creator>Navarrete, Isaac Francisco</dc:creator>
  <cp:lastModifiedBy>AJ Funari</cp:lastModifiedBy>
  <cp:revision>11</cp:revision>
  <cp:lastPrinted>2014-06-24T16:10:50Z</cp:lastPrinted>
  <dcterms:created xsi:type="dcterms:W3CDTF">2022-12-05T00:20:56Z</dcterms:created>
  <dcterms:modified xsi:type="dcterms:W3CDTF">2023-09-30T21:18:27Z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